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</p:sldMasterIdLst>
  <p:sldIdLst>
    <p:sldId id="287" r:id="rId5"/>
    <p:sldId id="388" r:id="rId6"/>
    <p:sldId id="317" r:id="rId7"/>
    <p:sldId id="319" r:id="rId8"/>
    <p:sldId id="271" r:id="rId9"/>
    <p:sldId id="390" r:id="rId10"/>
    <p:sldId id="397" r:id="rId11"/>
    <p:sldId id="392" r:id="rId12"/>
    <p:sldId id="393" r:id="rId13"/>
    <p:sldId id="396" r:id="rId14"/>
    <p:sldId id="320" r:id="rId15"/>
    <p:sldId id="395" r:id="rId16"/>
    <p:sldId id="264" r:id="rId17"/>
    <p:sldId id="265" r:id="rId18"/>
    <p:sldId id="394" r:id="rId19"/>
    <p:sldId id="387" r:id="rId20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rgbClr val="FF0000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rgbClr val="FF0000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rgbClr val="FF0000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rgbClr val="FF0000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rgbClr val="FF0000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rgbClr val="FF0000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rgbClr val="FF0000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rgbClr val="FF0000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rgbClr val="FF0000"/>
        </a:solidFill>
        <a:latin typeface="Arial" panose="020B0604020202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 varScale="1">
        <p:scale>
          <a:sx n="107" d="100"/>
          <a:sy n="107" d="100"/>
        </p:scale>
        <p:origin x="-78" y="-84"/>
      </p:cViewPr>
      <p:guideLst>
        <p:guide orient="horz" pos="2126"/>
        <p:guide pos="290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0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0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0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gradFill rotWithShape="0">
          <a:gsLst>
            <a:gs pos="0">
              <a:schemeClr val="bg1"/>
            </a:gs>
            <a:gs pos="50000">
              <a:schemeClr val="bg1">
                <a:gamma/>
                <a:tint val="5882"/>
                <a:invGamma/>
              </a:schemeClr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2060" name="图片 2059" descr="b"/>
          <p:cNvPicPr>
            <a:picLocks noChangeAspect="1"/>
          </p:cNvPicPr>
          <p:nvPr/>
        </p:nvPicPr>
        <p:blipFill>
          <a:blip r:embed="rId2"/>
          <a:srcRect t="8556"/>
          <a:stretch>
            <a:fillRect/>
          </a:stretch>
        </p:blipFill>
        <p:spPr>
          <a:xfrm>
            <a:off x="3886200" y="-209550"/>
            <a:ext cx="2209800" cy="21129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57" name="矩形 2060"/>
          <p:cNvSpPr/>
          <p:nvPr/>
        </p:nvSpPr>
        <p:spPr>
          <a:xfrm>
            <a:off x="5305425" y="5543550"/>
            <a:ext cx="1100138" cy="1095375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 w="9525">
            <a:noFill/>
          </a:ln>
        </p:spPr>
        <p:txBody>
          <a:bodyPr anchor="t" anchorCtr="0"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158" name="矩形 2061"/>
          <p:cNvSpPr/>
          <p:nvPr/>
        </p:nvSpPr>
        <p:spPr>
          <a:xfrm>
            <a:off x="7824788" y="5543550"/>
            <a:ext cx="1100137" cy="1095375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 w="9525">
            <a:noFill/>
          </a:ln>
        </p:spPr>
        <p:txBody>
          <a:bodyPr anchor="t" anchorCtr="0"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159" name="矩形 2062" descr="4"/>
          <p:cNvSpPr/>
          <p:nvPr/>
        </p:nvSpPr>
        <p:spPr>
          <a:xfrm>
            <a:off x="6562725" y="4291013"/>
            <a:ext cx="1100138" cy="1095375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ln w="9525">
            <a:noFill/>
          </a:ln>
        </p:spPr>
        <p:txBody>
          <a:bodyPr anchor="t" anchorCtr="0"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160" name="矩形 2063"/>
          <p:cNvSpPr/>
          <p:nvPr/>
        </p:nvSpPr>
        <p:spPr>
          <a:xfrm>
            <a:off x="7824788" y="3038475"/>
            <a:ext cx="1100137" cy="1095375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  <a:ln w="9525">
            <a:noFill/>
          </a:ln>
        </p:spPr>
        <p:txBody>
          <a:bodyPr anchor="t" anchorCtr="0"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161" name="文本框 2069"/>
          <p:cNvSpPr txBox="1"/>
          <p:nvPr/>
        </p:nvSpPr>
        <p:spPr>
          <a:xfrm>
            <a:off x="7429500" y="171450"/>
            <a:ext cx="1447800" cy="3968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lvl="0" algn="r"/>
            <a:r>
              <a:rPr lang="en-US" altLang="zh-CN" sz="2000" i="1">
                <a:solidFill>
                  <a:srgbClr val="FFFFFF"/>
                </a:solidFill>
                <a:latin typeface="Arial Black" panose="020B0A04020102020204" pitchFamily="34" charset="0"/>
                <a:ea typeface="宋体" panose="02010600030101010101" pitchFamily="2" charset="-122"/>
              </a:rPr>
              <a:t>LOGO</a:t>
            </a:r>
            <a:endParaRPr lang="en-US" altLang="zh-CN" sz="2000" i="1">
              <a:solidFill>
                <a:srgbClr val="FFFFFF"/>
              </a:solidFill>
              <a:latin typeface="Arial Black" panose="020B0A04020102020204" pitchFamily="34" charset="0"/>
              <a:ea typeface="宋体" panose="02010600030101010101" pitchFamily="2" charset="-122"/>
            </a:endParaRPr>
          </a:p>
        </p:txBody>
      </p:sp>
      <p:sp>
        <p:nvSpPr>
          <p:cNvPr id="6162" name="矩形 2070"/>
          <p:cNvSpPr/>
          <p:nvPr/>
        </p:nvSpPr>
        <p:spPr>
          <a:xfrm>
            <a:off x="6578600" y="5540375"/>
            <a:ext cx="1074738" cy="1089025"/>
          </a:xfrm>
          <a:prstGeom prst="rect">
            <a:avLst/>
          </a:prstGeom>
          <a:solidFill>
            <a:schemeClr val="folHlink"/>
          </a:solidFill>
          <a:ln w="9525">
            <a:noFill/>
          </a:ln>
        </p:spPr>
        <p:txBody>
          <a:bodyPr anchor="t" anchorCtr="0"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163" name="矩形 2071"/>
          <p:cNvSpPr/>
          <p:nvPr/>
        </p:nvSpPr>
        <p:spPr>
          <a:xfrm>
            <a:off x="7840663" y="4291013"/>
            <a:ext cx="1074737" cy="1089025"/>
          </a:xfrm>
          <a:prstGeom prst="rect">
            <a:avLst/>
          </a:prstGeom>
          <a:solidFill>
            <a:schemeClr val="hlink"/>
          </a:solidFill>
          <a:ln w="9525">
            <a:noFill/>
          </a:ln>
        </p:spPr>
        <p:txBody>
          <a:bodyPr anchor="t" anchorCtr="0"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pic>
        <p:nvPicPr>
          <p:cNvPr id="2059" name="图片 2058" descr="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0" y="0"/>
            <a:ext cx="5334000" cy="2333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2" name="图片 2051" descr="a"/>
          <p:cNvPicPr>
            <a:picLocks noChangeAspect="1"/>
          </p:cNvPicPr>
          <p:nvPr/>
        </p:nvPicPr>
        <p:blipFill>
          <a:blip r:embed="rId8"/>
          <a:srcRect t="824"/>
          <a:stretch>
            <a:fillRect/>
          </a:stretch>
        </p:blipFill>
        <p:spPr>
          <a:xfrm>
            <a:off x="0" y="0"/>
            <a:ext cx="3892550" cy="6877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9" name="矩形 2052"/>
          <p:cNvSpPr/>
          <p:nvPr/>
        </p:nvSpPr>
        <p:spPr>
          <a:xfrm>
            <a:off x="95250" y="100013"/>
            <a:ext cx="261938" cy="26670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anchor="t" anchorCtr="0"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150" name="矩形 2053"/>
          <p:cNvSpPr/>
          <p:nvPr/>
        </p:nvSpPr>
        <p:spPr>
          <a:xfrm>
            <a:off x="395288" y="100013"/>
            <a:ext cx="261937" cy="26670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anchor="t" anchorCtr="0"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151" name="矩形 2054"/>
          <p:cNvSpPr/>
          <p:nvPr/>
        </p:nvSpPr>
        <p:spPr>
          <a:xfrm>
            <a:off x="695325" y="100013"/>
            <a:ext cx="261938" cy="26670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anchor="t" anchorCtr="0"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152" name="矩形 2055"/>
          <p:cNvSpPr/>
          <p:nvPr/>
        </p:nvSpPr>
        <p:spPr>
          <a:xfrm>
            <a:off x="395288" y="400050"/>
            <a:ext cx="261937" cy="26670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anchor="t" anchorCtr="0"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153" name="矩形 2056"/>
          <p:cNvSpPr/>
          <p:nvPr/>
        </p:nvSpPr>
        <p:spPr>
          <a:xfrm>
            <a:off x="95250" y="400050"/>
            <a:ext cx="261938" cy="26670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anchor="t" anchorCtr="0"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154" name="矩形 2057"/>
          <p:cNvSpPr/>
          <p:nvPr/>
        </p:nvSpPr>
        <p:spPr>
          <a:xfrm>
            <a:off x="95250" y="700088"/>
            <a:ext cx="261938" cy="26670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anchor="t" anchorCtr="0"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pic>
        <p:nvPicPr>
          <p:cNvPr id="6146" name="图片 2049" descr="back_w"/>
          <p:cNvPicPr>
            <a:picLocks noChangeAspect="1"/>
          </p:cNvPicPr>
          <p:nvPr/>
        </p:nvPicPr>
        <p:blipFill>
          <a:blip r:embed="rId9"/>
          <a:srcRect l="6285"/>
          <a:stretch>
            <a:fillRect/>
          </a:stretch>
        </p:blipFill>
        <p:spPr>
          <a:xfrm>
            <a:off x="15240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7" name="图片 2050" descr="w_box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19688" y="2901950"/>
            <a:ext cx="3990975" cy="3937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65" name="标题 2064"/>
          <p:cNvSpPr>
            <a:spLocks noGrp="1"/>
          </p:cNvSpPr>
          <p:nvPr>
            <p:ph type="ctrTitle"/>
          </p:nvPr>
        </p:nvSpPr>
        <p:spPr>
          <a:xfrm>
            <a:off x="990600" y="2590800"/>
            <a:ext cx="6400800" cy="76517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lvl="0" algn="ctr">
              <a:buClrTx/>
              <a:buSzTx/>
              <a:buFontTx/>
              <a:defRPr sz="4000" i="1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2066" name="副标题 2065"/>
          <p:cNvSpPr>
            <a:spLocks noGrp="1"/>
          </p:cNvSpPr>
          <p:nvPr>
            <p:ph type="subTitle" idx="1"/>
          </p:nvPr>
        </p:nvSpPr>
        <p:spPr>
          <a:xfrm>
            <a:off x="3886200" y="3432175"/>
            <a:ext cx="3505200" cy="457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lvl1pPr marL="0" lvl="0" indent="0" algn="r">
              <a:buClr>
                <a:schemeClr val="hlink"/>
              </a:buClr>
              <a:buSzTx/>
              <a:buFont typeface="Wingdings" panose="05000000000000000000" pitchFamily="2" charset="2"/>
              <a:buNone/>
              <a:defRPr sz="1600">
                <a:latin typeface="Arial" panose="020B0604020202020204" pitchFamily="34" charset="0"/>
              </a:defRPr>
            </a:lvl1pPr>
            <a:lvl2pPr marL="457200" lvl="1" indent="0" algn="ctr">
              <a:buClr>
                <a:schemeClr val="accent1"/>
              </a:buClr>
              <a:buSzTx/>
              <a:buFont typeface="Wingdings" panose="05000000000000000000" pitchFamily="2" charset="2"/>
              <a:buNone/>
              <a:defRPr sz="1600">
                <a:latin typeface="Arial" panose="020B0604020202020204" pitchFamily="34" charset="0"/>
              </a:defRPr>
            </a:lvl2pPr>
            <a:lvl3pPr marL="914400" lvl="2" indent="0" algn="ctr">
              <a:buClrTx/>
              <a:buSzTx/>
              <a:buFontTx/>
              <a:buNone/>
              <a:defRPr sz="1600">
                <a:latin typeface="Arial" panose="020B0604020202020204" pitchFamily="34" charset="0"/>
              </a:defRPr>
            </a:lvl3pPr>
            <a:lvl4pPr marL="1371600" lvl="3" indent="0" algn="ctr">
              <a:buClrTx/>
              <a:buSzTx/>
              <a:buFontTx/>
              <a:buNone/>
              <a:defRPr sz="1600">
                <a:latin typeface="Arial" panose="020B0604020202020204" pitchFamily="34" charset="0"/>
              </a:defRPr>
            </a:lvl4pPr>
            <a:lvl5pPr marL="1828800" lvl="4" indent="0" algn="ctr">
              <a:buClrTx/>
              <a:buSzTx/>
              <a:buFontTx/>
              <a:buNone/>
              <a:defRPr sz="1600">
                <a:latin typeface="Arial" panose="020B0604020202020204" pitchFamily="34" charset="0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2067" name="日期占位符 2066"/>
          <p:cNvSpPr>
            <a:spLocks noGrp="1"/>
          </p:cNvSpPr>
          <p:nvPr>
            <p:ph type="dt" sz="half" idx="2"/>
          </p:nvPr>
        </p:nvSpPr>
        <p:spPr>
          <a:xfrm>
            <a:off x="457200" y="6477000"/>
            <a:ext cx="2133600" cy="24447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lvl1pPr>
              <a:defRPr sz="1200">
                <a:ea typeface="宋体" panose="02010600030101010101" pitchFamily="2" charset="-122"/>
              </a:defRPr>
            </a:lvl1pPr>
          </a:lstStyle>
          <a:p>
            <a:pPr fontAlgn="base"/>
            <a:fld id="{BB962C8B-B14F-4D97-AF65-F5344CB8AC3E}" type="datetime1">
              <a:rPr lang="zh-CN" altLang="en-US" strike="noStrike" noProof="1" dirty="0"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  <p:sp>
        <p:nvSpPr>
          <p:cNvPr id="2068" name="页脚占位符 2067"/>
          <p:cNvSpPr>
            <a:spLocks noGrp="1"/>
          </p:cNvSpPr>
          <p:nvPr>
            <p:ph type="ftr" sz="quarter" idx="3"/>
          </p:nvPr>
        </p:nvSpPr>
        <p:spPr>
          <a:xfrm>
            <a:off x="3124200" y="6477000"/>
            <a:ext cx="2895600" cy="24447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lvl1pPr algn="ctr">
              <a:defRPr sz="1200">
                <a:ea typeface="宋体" panose="02010600030101010101" pitchFamily="2" charset="-122"/>
              </a:defRPr>
            </a:lvl1pPr>
          </a:lstStyle>
          <a:p>
            <a:pPr fontAlgn="base"/>
            <a:endParaRPr lang="zh-CN" altLang="en-US" strike="noStrike" noProof="1" dirty="0"/>
          </a:p>
        </p:txBody>
      </p:sp>
      <p:sp>
        <p:nvSpPr>
          <p:cNvPr id="2069" name="灯片编号占位符 2068"/>
          <p:cNvSpPr>
            <a:spLocks noGrp="1"/>
          </p:cNvSpPr>
          <p:nvPr>
            <p:ph type="sldNum" sz="quarter" idx="4"/>
          </p:nvPr>
        </p:nvSpPr>
        <p:spPr>
          <a:xfrm>
            <a:off x="6553200" y="6477000"/>
            <a:ext cx="2133600" cy="24447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lvl1pPr algn="r">
              <a:defRPr sz="1200">
                <a:ea typeface="宋体" panose="02010600030101010101" pitchFamily="2" charset="-122"/>
              </a:defRPr>
            </a:lvl1pPr>
          </a:lstStyle>
          <a:p>
            <a:pPr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446088"/>
            <a:ext cx="2057400" cy="5878512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446088"/>
            <a:ext cx="6052930" cy="5878512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标题和图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表占位符 2"/>
          <p:cNvSpPr>
            <a:spLocks noGrp="1"/>
          </p:cNvSpPr>
          <p:nvPr>
            <p:ph type="chart" idx="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gradFill rotWithShape="0">
          <a:gsLst>
            <a:gs pos="0">
              <a:schemeClr val="bg1"/>
            </a:gs>
            <a:gs pos="50000">
              <a:schemeClr val="bg1">
                <a:gamma/>
                <a:tint val="5882"/>
                <a:invGamma/>
              </a:schemeClr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4108" name="图片 4107" descr="b"/>
          <p:cNvPicPr>
            <a:picLocks noChangeAspect="1"/>
          </p:cNvPicPr>
          <p:nvPr/>
        </p:nvPicPr>
        <p:blipFill>
          <a:blip r:embed="rId2"/>
          <a:srcRect t="8556"/>
          <a:stretch>
            <a:fillRect/>
          </a:stretch>
        </p:blipFill>
        <p:spPr>
          <a:xfrm>
            <a:off x="3886200" y="-209550"/>
            <a:ext cx="2209800" cy="21129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81" name="矩形 4108"/>
          <p:cNvSpPr/>
          <p:nvPr/>
        </p:nvSpPr>
        <p:spPr>
          <a:xfrm>
            <a:off x="5305425" y="5543550"/>
            <a:ext cx="1100138" cy="1095375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 w="9525">
            <a:noFill/>
          </a:ln>
        </p:spPr>
        <p:txBody>
          <a:bodyPr anchor="t" anchorCtr="0"/>
          <a:p>
            <a:pPr lvl="0"/>
            <a:endParaRPr lang="zh-CN" altLang="en-US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7182" name="矩形 4109"/>
          <p:cNvSpPr/>
          <p:nvPr/>
        </p:nvSpPr>
        <p:spPr>
          <a:xfrm>
            <a:off x="7824788" y="5543550"/>
            <a:ext cx="1100137" cy="1095375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 w="9525">
            <a:noFill/>
          </a:ln>
        </p:spPr>
        <p:txBody>
          <a:bodyPr anchor="t" anchorCtr="0"/>
          <a:p>
            <a:pPr lvl="0"/>
            <a:endParaRPr lang="zh-CN" altLang="en-US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7183" name="矩形 4110" descr="4"/>
          <p:cNvSpPr/>
          <p:nvPr/>
        </p:nvSpPr>
        <p:spPr>
          <a:xfrm>
            <a:off x="6562725" y="4291013"/>
            <a:ext cx="1100138" cy="1095375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ln w="9525">
            <a:noFill/>
          </a:ln>
        </p:spPr>
        <p:txBody>
          <a:bodyPr anchor="t" anchorCtr="0"/>
          <a:p>
            <a:pPr lvl="0"/>
            <a:endParaRPr lang="zh-CN" altLang="en-US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7184" name="矩形 4111"/>
          <p:cNvSpPr/>
          <p:nvPr/>
        </p:nvSpPr>
        <p:spPr>
          <a:xfrm>
            <a:off x="7824788" y="3038475"/>
            <a:ext cx="1100137" cy="1095375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  <a:ln w="9525">
            <a:noFill/>
          </a:ln>
        </p:spPr>
        <p:txBody>
          <a:bodyPr anchor="t" anchorCtr="0"/>
          <a:p>
            <a:pPr lvl="0"/>
            <a:endParaRPr lang="zh-CN" altLang="en-US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7185" name="文本框 4117"/>
          <p:cNvSpPr txBox="1"/>
          <p:nvPr/>
        </p:nvSpPr>
        <p:spPr>
          <a:xfrm>
            <a:off x="7429500" y="171450"/>
            <a:ext cx="1447800" cy="3968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lvl="0" algn="r"/>
            <a:r>
              <a:rPr lang="en-US" altLang="zh-CN" sz="2000" i="1">
                <a:solidFill>
                  <a:srgbClr val="FFFFFF"/>
                </a:solidFill>
                <a:latin typeface="Arial Black" panose="020B0A04020102020204" pitchFamily="34" charset="0"/>
                <a:ea typeface="宋体" panose="02010600030101010101" pitchFamily="2" charset="-122"/>
              </a:rPr>
              <a:t>LOGO</a:t>
            </a:r>
            <a:endParaRPr lang="en-US" altLang="zh-CN" sz="2000" i="1">
              <a:solidFill>
                <a:srgbClr val="FFFFFF"/>
              </a:solidFill>
              <a:latin typeface="Arial Black" panose="020B0A04020102020204" pitchFamily="34" charset="0"/>
              <a:ea typeface="宋体" panose="02010600030101010101" pitchFamily="2" charset="-122"/>
            </a:endParaRPr>
          </a:p>
        </p:txBody>
      </p:sp>
      <p:sp>
        <p:nvSpPr>
          <p:cNvPr id="7186" name="矩形 4118"/>
          <p:cNvSpPr/>
          <p:nvPr/>
        </p:nvSpPr>
        <p:spPr>
          <a:xfrm>
            <a:off x="6578600" y="5540375"/>
            <a:ext cx="1074738" cy="1089025"/>
          </a:xfrm>
          <a:prstGeom prst="rect">
            <a:avLst/>
          </a:prstGeom>
          <a:solidFill>
            <a:schemeClr val="folHlink"/>
          </a:solidFill>
          <a:ln w="9525">
            <a:noFill/>
          </a:ln>
        </p:spPr>
        <p:txBody>
          <a:bodyPr anchor="t" anchorCtr="0"/>
          <a:p>
            <a:pPr lvl="0"/>
            <a:endParaRPr lang="zh-CN" altLang="en-US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7187" name="矩形 4119"/>
          <p:cNvSpPr/>
          <p:nvPr/>
        </p:nvSpPr>
        <p:spPr>
          <a:xfrm>
            <a:off x="7840663" y="4291013"/>
            <a:ext cx="1074737" cy="1089025"/>
          </a:xfrm>
          <a:prstGeom prst="rect">
            <a:avLst/>
          </a:prstGeom>
          <a:solidFill>
            <a:schemeClr val="hlink"/>
          </a:solidFill>
          <a:ln w="9525">
            <a:noFill/>
          </a:ln>
        </p:spPr>
        <p:txBody>
          <a:bodyPr anchor="t" anchorCtr="0"/>
          <a:p>
            <a:pPr lvl="0"/>
            <a:endParaRPr lang="zh-CN" altLang="en-US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4107" name="图片 4106" descr="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0" y="0"/>
            <a:ext cx="5334000" cy="2333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0" name="图片 4099" descr="a"/>
          <p:cNvPicPr>
            <a:picLocks noChangeAspect="1"/>
          </p:cNvPicPr>
          <p:nvPr/>
        </p:nvPicPr>
        <p:blipFill>
          <a:blip r:embed="rId8"/>
          <a:srcRect t="824"/>
          <a:stretch>
            <a:fillRect/>
          </a:stretch>
        </p:blipFill>
        <p:spPr>
          <a:xfrm>
            <a:off x="0" y="0"/>
            <a:ext cx="3892550" cy="6877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3" name="矩形 4100"/>
          <p:cNvSpPr/>
          <p:nvPr/>
        </p:nvSpPr>
        <p:spPr>
          <a:xfrm>
            <a:off x="95250" y="100013"/>
            <a:ext cx="261938" cy="26670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anchor="t" anchorCtr="0"/>
          <a:p>
            <a:pPr lvl="0"/>
            <a:endParaRPr lang="zh-CN" altLang="en-US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7174" name="矩形 4101"/>
          <p:cNvSpPr/>
          <p:nvPr/>
        </p:nvSpPr>
        <p:spPr>
          <a:xfrm>
            <a:off x="395288" y="100013"/>
            <a:ext cx="261937" cy="26670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anchor="t" anchorCtr="0"/>
          <a:p>
            <a:pPr lvl="0"/>
            <a:endParaRPr lang="zh-CN" altLang="en-US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7175" name="矩形 4102"/>
          <p:cNvSpPr/>
          <p:nvPr/>
        </p:nvSpPr>
        <p:spPr>
          <a:xfrm>
            <a:off x="695325" y="100013"/>
            <a:ext cx="261938" cy="26670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anchor="t" anchorCtr="0"/>
          <a:p>
            <a:pPr lvl="0"/>
            <a:endParaRPr lang="zh-CN" altLang="en-US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7176" name="矩形 4103"/>
          <p:cNvSpPr/>
          <p:nvPr/>
        </p:nvSpPr>
        <p:spPr>
          <a:xfrm>
            <a:off x="395288" y="400050"/>
            <a:ext cx="261937" cy="26670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anchor="t" anchorCtr="0"/>
          <a:p>
            <a:pPr lvl="0"/>
            <a:endParaRPr lang="zh-CN" altLang="en-US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7177" name="矩形 4104"/>
          <p:cNvSpPr/>
          <p:nvPr/>
        </p:nvSpPr>
        <p:spPr>
          <a:xfrm>
            <a:off x="95250" y="400050"/>
            <a:ext cx="261938" cy="26670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anchor="t" anchorCtr="0"/>
          <a:p>
            <a:pPr lvl="0"/>
            <a:endParaRPr lang="zh-CN" altLang="en-US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7178" name="矩形 4105"/>
          <p:cNvSpPr/>
          <p:nvPr/>
        </p:nvSpPr>
        <p:spPr>
          <a:xfrm>
            <a:off x="95250" y="700088"/>
            <a:ext cx="261938" cy="26670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anchor="t" anchorCtr="0"/>
          <a:p>
            <a:pPr lvl="0"/>
            <a:endParaRPr lang="zh-CN" altLang="en-US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7170" name="图片 4097" descr="back_w"/>
          <p:cNvPicPr>
            <a:picLocks noChangeAspect="1"/>
          </p:cNvPicPr>
          <p:nvPr/>
        </p:nvPicPr>
        <p:blipFill>
          <a:blip r:embed="rId9"/>
          <a:srcRect l="6285"/>
          <a:stretch>
            <a:fillRect/>
          </a:stretch>
        </p:blipFill>
        <p:spPr>
          <a:xfrm>
            <a:off x="15240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1" name="图片 4098" descr="w_box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19688" y="2901950"/>
            <a:ext cx="3990975" cy="3937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13" name="标题 4112"/>
          <p:cNvSpPr>
            <a:spLocks noGrp="1"/>
          </p:cNvSpPr>
          <p:nvPr>
            <p:ph type="ctrTitle"/>
          </p:nvPr>
        </p:nvSpPr>
        <p:spPr>
          <a:xfrm>
            <a:off x="990600" y="2590800"/>
            <a:ext cx="6400800" cy="76517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lvl="0" algn="ctr">
              <a:buClrTx/>
              <a:buSzTx/>
              <a:buFontTx/>
              <a:defRPr sz="4000" i="1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4114" name="副标题 4113"/>
          <p:cNvSpPr>
            <a:spLocks noGrp="1"/>
          </p:cNvSpPr>
          <p:nvPr>
            <p:ph type="subTitle" idx="1"/>
          </p:nvPr>
        </p:nvSpPr>
        <p:spPr>
          <a:xfrm>
            <a:off x="3886200" y="3432175"/>
            <a:ext cx="3505200" cy="457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lvl1pPr marL="0" lvl="0" indent="0" algn="r">
              <a:buClr>
                <a:schemeClr val="hlink"/>
              </a:buClr>
              <a:buSzTx/>
              <a:buFont typeface="Wingdings" panose="05000000000000000000" pitchFamily="2" charset="2"/>
              <a:buNone/>
              <a:defRPr sz="1600">
                <a:latin typeface="Arial" panose="020B0604020202020204" pitchFamily="34" charset="0"/>
              </a:defRPr>
            </a:lvl1pPr>
            <a:lvl2pPr marL="457200" lvl="1" indent="0" algn="ctr">
              <a:buClr>
                <a:schemeClr val="accent1"/>
              </a:buClr>
              <a:buSzTx/>
              <a:buFont typeface="Wingdings" panose="05000000000000000000" pitchFamily="2" charset="2"/>
              <a:buNone/>
              <a:defRPr sz="1600">
                <a:latin typeface="Arial" panose="020B0604020202020204" pitchFamily="34" charset="0"/>
              </a:defRPr>
            </a:lvl2pPr>
            <a:lvl3pPr marL="914400" lvl="2" indent="0" algn="ctr">
              <a:buClrTx/>
              <a:buSzTx/>
              <a:buFontTx/>
              <a:buNone/>
              <a:defRPr sz="1600">
                <a:latin typeface="Arial" panose="020B0604020202020204" pitchFamily="34" charset="0"/>
              </a:defRPr>
            </a:lvl3pPr>
            <a:lvl4pPr marL="1371600" lvl="3" indent="0" algn="ctr">
              <a:buClrTx/>
              <a:buSzTx/>
              <a:buFontTx/>
              <a:buNone/>
              <a:defRPr sz="1600">
                <a:latin typeface="Arial" panose="020B0604020202020204" pitchFamily="34" charset="0"/>
              </a:defRPr>
            </a:lvl4pPr>
            <a:lvl5pPr marL="1828800" lvl="4" indent="0" algn="ctr">
              <a:buClrTx/>
              <a:buSzTx/>
              <a:buFontTx/>
              <a:buNone/>
              <a:defRPr sz="1600">
                <a:latin typeface="Arial" panose="020B0604020202020204" pitchFamily="34" charset="0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115" name="日期占位符 4114"/>
          <p:cNvSpPr>
            <a:spLocks noGrp="1"/>
          </p:cNvSpPr>
          <p:nvPr>
            <p:ph type="dt" sz="half" idx="2"/>
          </p:nvPr>
        </p:nvSpPr>
        <p:spPr>
          <a:xfrm>
            <a:off x="457200" y="6477000"/>
            <a:ext cx="2133600" cy="24447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lvl1pPr>
              <a:defRPr sz="1200">
                <a:ea typeface="宋体" panose="02010600030101010101" pitchFamily="2" charset="-122"/>
              </a:defRPr>
            </a:lvl1pPr>
          </a:lstStyle>
          <a:p>
            <a:pPr fontAlgn="base"/>
            <a:endParaRPr lang="zh-CN" altLang="en-US" strike="noStrike" noProof="1" dirty="0"/>
          </a:p>
        </p:txBody>
      </p:sp>
      <p:sp>
        <p:nvSpPr>
          <p:cNvPr id="4116" name="页脚占位符 4115"/>
          <p:cNvSpPr>
            <a:spLocks noGrp="1"/>
          </p:cNvSpPr>
          <p:nvPr>
            <p:ph type="ftr" sz="quarter" idx="3"/>
          </p:nvPr>
        </p:nvSpPr>
        <p:spPr>
          <a:xfrm>
            <a:off x="3124200" y="6477000"/>
            <a:ext cx="2895600" cy="24447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lvl1pPr algn="ctr">
              <a:defRPr sz="1200">
                <a:ea typeface="宋体" panose="02010600030101010101" pitchFamily="2" charset="-122"/>
              </a:defRPr>
            </a:lvl1pPr>
          </a:lstStyle>
          <a:p>
            <a:pPr fontAlgn="base"/>
            <a:endParaRPr lang="zh-CN" altLang="en-US" strike="noStrike" noProof="1" dirty="0"/>
          </a:p>
        </p:txBody>
      </p:sp>
      <p:sp>
        <p:nvSpPr>
          <p:cNvPr id="4117" name="灯片编号占位符 4116"/>
          <p:cNvSpPr>
            <a:spLocks noGrp="1"/>
          </p:cNvSpPr>
          <p:nvPr>
            <p:ph type="sldNum" sz="quarter" idx="4"/>
          </p:nvPr>
        </p:nvSpPr>
        <p:spPr>
          <a:xfrm>
            <a:off x="6553200" y="6477000"/>
            <a:ext cx="2133600" cy="24447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lvl1pPr algn="r">
              <a:defRPr sz="1200">
                <a:ea typeface="宋体" panose="02010600030101010101" pitchFamily="2" charset="-122"/>
              </a:defRPr>
            </a:lvl1pPr>
          </a:lstStyle>
          <a:p>
            <a:pPr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30313"/>
            <a:ext cx="4032504" cy="5094287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230313"/>
            <a:ext cx="4032504" cy="5094287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446088"/>
            <a:ext cx="2057400" cy="5878512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446088"/>
            <a:ext cx="6052930" cy="5878512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gradFill rotWithShape="0">
          <a:gsLst>
            <a:gs pos="0">
              <a:schemeClr val="bg1"/>
            </a:gs>
            <a:gs pos="50000">
              <a:schemeClr val="bg1">
                <a:gamma/>
                <a:tint val="5882"/>
                <a:invGamma/>
              </a:schemeClr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10252" name="图片 10251" descr="b"/>
          <p:cNvPicPr>
            <a:picLocks noChangeAspect="1"/>
          </p:cNvPicPr>
          <p:nvPr/>
        </p:nvPicPr>
        <p:blipFill>
          <a:blip r:embed="rId2"/>
          <a:srcRect t="8556"/>
          <a:stretch>
            <a:fillRect/>
          </a:stretch>
        </p:blipFill>
        <p:spPr>
          <a:xfrm>
            <a:off x="3886200" y="-214312"/>
            <a:ext cx="2209800" cy="2117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53" name="矩形 10252"/>
          <p:cNvSpPr/>
          <p:nvPr/>
        </p:nvSpPr>
        <p:spPr>
          <a:xfrm>
            <a:off x="5305425" y="5543550"/>
            <a:ext cx="1100138" cy="1095375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 w="9525">
            <a:noFill/>
          </a:ln>
        </p:spPr>
        <p:txBody>
          <a:bodyPr anchor="t" anchorCtr="0"/>
          <a:p>
            <a:pPr lvl="0"/>
            <a:endParaRPr lang="zh-CN" altLang="en-US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0254" name="矩形 10253"/>
          <p:cNvSpPr/>
          <p:nvPr/>
        </p:nvSpPr>
        <p:spPr>
          <a:xfrm>
            <a:off x="7824788" y="5543550"/>
            <a:ext cx="1100137" cy="1095375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 w="9525">
            <a:noFill/>
          </a:ln>
        </p:spPr>
        <p:txBody>
          <a:bodyPr anchor="t" anchorCtr="0"/>
          <a:p>
            <a:pPr lvl="0"/>
            <a:endParaRPr lang="zh-CN" altLang="en-US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0255" name="矩形 10254" descr="4"/>
          <p:cNvSpPr/>
          <p:nvPr/>
        </p:nvSpPr>
        <p:spPr>
          <a:xfrm>
            <a:off x="6562725" y="4291013"/>
            <a:ext cx="1100138" cy="1095375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ln w="9525">
            <a:noFill/>
          </a:ln>
        </p:spPr>
        <p:txBody>
          <a:bodyPr anchor="t" anchorCtr="0"/>
          <a:p>
            <a:pPr lvl="0"/>
            <a:endParaRPr lang="zh-CN" altLang="en-US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0256" name="矩形 10255"/>
          <p:cNvSpPr/>
          <p:nvPr/>
        </p:nvSpPr>
        <p:spPr>
          <a:xfrm>
            <a:off x="7824788" y="3038475"/>
            <a:ext cx="1100137" cy="1095375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  <a:ln w="9525">
            <a:noFill/>
          </a:ln>
        </p:spPr>
        <p:txBody>
          <a:bodyPr anchor="t" anchorCtr="0"/>
          <a:p>
            <a:pPr lvl="0"/>
            <a:endParaRPr lang="zh-CN" altLang="en-US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" name="文本框 10261"/>
          <p:cNvSpPr txBox="1"/>
          <p:nvPr/>
        </p:nvSpPr>
        <p:spPr>
          <a:xfrm>
            <a:off x="7429500" y="171450"/>
            <a:ext cx="1447800" cy="3968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lvl="0" algn="r"/>
            <a:r>
              <a:rPr lang="en-US" altLang="zh-CN" sz="2000" i="1">
                <a:solidFill>
                  <a:srgbClr val="FFFFFF"/>
                </a:solidFill>
                <a:latin typeface="Arial Black" panose="020B0A04020102020204" pitchFamily="34" charset="0"/>
                <a:ea typeface="宋体" panose="02010600030101010101" pitchFamily="2" charset="-122"/>
              </a:rPr>
              <a:t>LOGO</a:t>
            </a:r>
            <a:endParaRPr lang="en-US" altLang="zh-CN" sz="2000" i="1">
              <a:solidFill>
                <a:srgbClr val="FFFFFF"/>
              </a:solidFill>
              <a:latin typeface="Arial Black" panose="020B0A040201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矩形 10262"/>
          <p:cNvSpPr/>
          <p:nvPr/>
        </p:nvSpPr>
        <p:spPr>
          <a:xfrm>
            <a:off x="6578600" y="5540375"/>
            <a:ext cx="1074738" cy="1089025"/>
          </a:xfrm>
          <a:prstGeom prst="rect">
            <a:avLst/>
          </a:prstGeom>
          <a:solidFill>
            <a:schemeClr val="folHlink"/>
          </a:solidFill>
          <a:ln w="9525">
            <a:noFill/>
          </a:ln>
        </p:spPr>
        <p:txBody>
          <a:bodyPr anchor="t" anchorCtr="0"/>
          <a:p>
            <a:pPr lvl="0"/>
            <a:endParaRPr lang="zh-CN" altLang="en-US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0259" name="矩形 10263"/>
          <p:cNvSpPr/>
          <p:nvPr/>
        </p:nvSpPr>
        <p:spPr>
          <a:xfrm>
            <a:off x="7840663" y="4291013"/>
            <a:ext cx="1074737" cy="1089025"/>
          </a:xfrm>
          <a:prstGeom prst="rect">
            <a:avLst/>
          </a:prstGeom>
          <a:solidFill>
            <a:schemeClr val="hlink"/>
          </a:solidFill>
          <a:ln w="9525">
            <a:noFill/>
          </a:ln>
        </p:spPr>
        <p:txBody>
          <a:bodyPr anchor="t" anchorCtr="0"/>
          <a:p>
            <a:pPr lvl="0"/>
            <a:endParaRPr lang="zh-CN" altLang="en-US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10251" name="图片 10250" descr="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0" y="0"/>
            <a:ext cx="5334000" cy="2333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4" name="图片 10243" descr="a"/>
          <p:cNvPicPr>
            <a:picLocks noChangeAspect="1"/>
          </p:cNvPicPr>
          <p:nvPr/>
        </p:nvPicPr>
        <p:blipFill>
          <a:blip r:embed="rId8"/>
          <a:srcRect t="824"/>
          <a:stretch>
            <a:fillRect/>
          </a:stretch>
        </p:blipFill>
        <p:spPr>
          <a:xfrm>
            <a:off x="0" y="0"/>
            <a:ext cx="3892550" cy="6877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45" name="矩形 10244"/>
          <p:cNvSpPr/>
          <p:nvPr/>
        </p:nvSpPr>
        <p:spPr>
          <a:xfrm>
            <a:off x="95250" y="100013"/>
            <a:ext cx="261938" cy="26670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anchor="t" anchorCtr="0"/>
          <a:p>
            <a:pPr lvl="0"/>
            <a:endParaRPr lang="zh-CN" altLang="en-US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0246" name="矩形 10245"/>
          <p:cNvSpPr/>
          <p:nvPr/>
        </p:nvSpPr>
        <p:spPr>
          <a:xfrm>
            <a:off x="395288" y="100013"/>
            <a:ext cx="261937" cy="26670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anchor="t" anchorCtr="0"/>
          <a:p>
            <a:pPr lvl="0"/>
            <a:endParaRPr lang="zh-CN" altLang="en-US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0247" name="矩形 10246"/>
          <p:cNvSpPr/>
          <p:nvPr/>
        </p:nvSpPr>
        <p:spPr>
          <a:xfrm>
            <a:off x="695325" y="100013"/>
            <a:ext cx="261938" cy="26670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anchor="t" anchorCtr="0"/>
          <a:p>
            <a:pPr lvl="0"/>
            <a:endParaRPr lang="zh-CN" altLang="en-US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0248" name="矩形 10247"/>
          <p:cNvSpPr/>
          <p:nvPr/>
        </p:nvSpPr>
        <p:spPr>
          <a:xfrm>
            <a:off x="395288" y="400050"/>
            <a:ext cx="261937" cy="26670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anchor="t" anchorCtr="0"/>
          <a:p>
            <a:pPr lvl="0"/>
            <a:endParaRPr lang="zh-CN" altLang="en-US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0249" name="矩形 10248"/>
          <p:cNvSpPr/>
          <p:nvPr/>
        </p:nvSpPr>
        <p:spPr>
          <a:xfrm>
            <a:off x="95250" y="400050"/>
            <a:ext cx="261938" cy="26670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anchor="t" anchorCtr="0"/>
          <a:p>
            <a:pPr lvl="0"/>
            <a:endParaRPr lang="zh-CN" altLang="en-US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0250" name="矩形 10249"/>
          <p:cNvSpPr/>
          <p:nvPr/>
        </p:nvSpPr>
        <p:spPr>
          <a:xfrm>
            <a:off x="95250" y="700088"/>
            <a:ext cx="261938" cy="26670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anchor="t" anchorCtr="0"/>
          <a:p>
            <a:pPr lvl="0"/>
            <a:endParaRPr lang="zh-CN" altLang="en-US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10242" name="图片 10241" descr="back_w"/>
          <p:cNvPicPr>
            <a:picLocks noChangeAspect="1"/>
          </p:cNvPicPr>
          <p:nvPr/>
        </p:nvPicPr>
        <p:blipFill>
          <a:blip r:embed="rId9"/>
          <a:srcRect l="6285"/>
          <a:stretch>
            <a:fillRect/>
          </a:stretch>
        </p:blipFill>
        <p:spPr>
          <a:xfrm>
            <a:off x="15240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3" name="图片 10242" descr="w_box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19688" y="2901950"/>
            <a:ext cx="3990975" cy="3937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57" name="标题 10256"/>
          <p:cNvSpPr>
            <a:spLocks noGrp="1"/>
          </p:cNvSpPr>
          <p:nvPr>
            <p:ph type="ctrTitle"/>
          </p:nvPr>
        </p:nvSpPr>
        <p:spPr>
          <a:xfrm>
            <a:off x="990600" y="2590800"/>
            <a:ext cx="6400800" cy="76517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lvl="0" algn="ctr">
              <a:buClrTx/>
              <a:buSzTx/>
              <a:buFontTx/>
              <a:defRPr sz="4000" i="1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10258" name="副标题 10257"/>
          <p:cNvSpPr>
            <a:spLocks noGrp="1"/>
          </p:cNvSpPr>
          <p:nvPr>
            <p:ph type="subTitle" idx="1"/>
          </p:nvPr>
        </p:nvSpPr>
        <p:spPr>
          <a:xfrm>
            <a:off x="3886200" y="3432175"/>
            <a:ext cx="3505200" cy="457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lvl1pPr marL="0" lvl="0" indent="0" algn="r">
              <a:buClr>
                <a:schemeClr val="hlink"/>
              </a:buClr>
              <a:buSzTx/>
              <a:buFont typeface="Wingdings" panose="05000000000000000000" pitchFamily="2" charset="2"/>
              <a:buNone/>
              <a:defRPr sz="1600">
                <a:latin typeface="Arial" panose="020B0604020202020204" pitchFamily="34" charset="0"/>
              </a:defRPr>
            </a:lvl1pPr>
            <a:lvl2pPr marL="457200" lvl="1" indent="0" algn="ctr">
              <a:buClr>
                <a:schemeClr val="accent1"/>
              </a:buClr>
              <a:buSzTx/>
              <a:buFont typeface="Wingdings" panose="05000000000000000000" pitchFamily="2" charset="2"/>
              <a:buNone/>
              <a:defRPr sz="1600">
                <a:latin typeface="Arial" panose="020B0604020202020204" pitchFamily="34" charset="0"/>
              </a:defRPr>
            </a:lvl2pPr>
            <a:lvl3pPr marL="914400" lvl="2" indent="0" algn="ctr">
              <a:buClrTx/>
              <a:buSzTx/>
              <a:buFontTx/>
              <a:buNone/>
              <a:defRPr sz="1600">
                <a:latin typeface="Arial" panose="020B0604020202020204" pitchFamily="34" charset="0"/>
              </a:defRPr>
            </a:lvl3pPr>
            <a:lvl4pPr marL="1371600" lvl="3" indent="0" algn="ctr">
              <a:buClrTx/>
              <a:buSzTx/>
              <a:buFontTx/>
              <a:buNone/>
              <a:defRPr sz="1600">
                <a:latin typeface="Arial" panose="020B0604020202020204" pitchFamily="34" charset="0"/>
              </a:defRPr>
            </a:lvl4pPr>
            <a:lvl5pPr marL="1828800" lvl="4" indent="0" algn="ctr">
              <a:buClrTx/>
              <a:buSzTx/>
              <a:buFontTx/>
              <a:buNone/>
              <a:defRPr sz="1600">
                <a:latin typeface="Arial" panose="020B0604020202020204" pitchFamily="34" charset="0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10258"/>
          <p:cNvSpPr>
            <a:spLocks noGrp="1"/>
          </p:cNvSpPr>
          <p:nvPr>
            <p:ph type="dt" sz="half" idx="2"/>
          </p:nvPr>
        </p:nvSpPr>
        <p:spPr>
          <a:xfrm>
            <a:off x="457200" y="6477000"/>
            <a:ext cx="2133600" cy="24447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lvl1pPr>
              <a:defRPr sz="1200">
                <a:ea typeface="宋体" panose="02010600030101010101" pitchFamily="2" charset="-122"/>
              </a:defRPr>
            </a:lvl1pPr>
          </a:lstStyle>
          <a:p>
            <a:pPr fontAlgn="base"/>
            <a:endParaRPr lang="zh-CN" altLang="en-US" strike="noStrike" noProof="1" dirty="0"/>
          </a:p>
        </p:txBody>
      </p:sp>
      <p:sp>
        <p:nvSpPr>
          <p:cNvPr id="10260" name="页脚占位符 10259"/>
          <p:cNvSpPr>
            <a:spLocks noGrp="1"/>
          </p:cNvSpPr>
          <p:nvPr>
            <p:ph type="ftr" sz="quarter" idx="3"/>
          </p:nvPr>
        </p:nvSpPr>
        <p:spPr>
          <a:xfrm>
            <a:off x="3124200" y="6477000"/>
            <a:ext cx="2895600" cy="24447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lvl1pPr algn="ctr">
              <a:defRPr sz="1200">
                <a:ea typeface="宋体" panose="02010600030101010101" pitchFamily="2" charset="-122"/>
              </a:defRPr>
            </a:lvl1pPr>
          </a:lstStyle>
          <a:p>
            <a:pPr fontAlgn="base"/>
            <a:endParaRPr lang="zh-CN" altLang="en-US" strike="noStrike" noProof="1" dirty="0"/>
          </a:p>
        </p:txBody>
      </p:sp>
      <p:sp>
        <p:nvSpPr>
          <p:cNvPr id="10261" name="灯片编号占位符 10260"/>
          <p:cNvSpPr>
            <a:spLocks noGrp="1"/>
          </p:cNvSpPr>
          <p:nvPr>
            <p:ph type="sldNum" sz="quarter" idx="4"/>
          </p:nvPr>
        </p:nvSpPr>
        <p:spPr>
          <a:xfrm>
            <a:off x="6553200" y="6477000"/>
            <a:ext cx="2133600" cy="24447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lvl1pPr algn="r">
              <a:defRPr sz="1200">
                <a:ea typeface="宋体" panose="02010600030101010101" pitchFamily="2" charset="-122"/>
              </a:defRPr>
            </a:lvl1pPr>
          </a:lstStyle>
          <a:p>
            <a:pPr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r>
              <a:rPr lang="zh-CN" altLang="en-US" strike="noStrike" noProof="1" dirty="0"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  <a:t>广州市公安消防支队</a:t>
            </a:r>
            <a:endParaRPr lang="zh-CN" altLang="en-US" sz="1200" strike="noStrike" noProof="1" dirty="0">
              <a:solidFill>
                <a:schemeClr val="accent2"/>
              </a:solidFill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r>
              <a:rPr lang="zh-CN" altLang="en-US" strike="noStrike" noProof="1" dirty="0"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  <a:t>广州市公安消防支队</a:t>
            </a:r>
            <a:endParaRPr lang="zh-CN" altLang="en-US" sz="1200" strike="noStrike" noProof="1" dirty="0">
              <a:solidFill>
                <a:schemeClr val="accent2"/>
              </a:solidFill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30313"/>
            <a:ext cx="4032504" cy="5094287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230313"/>
            <a:ext cx="4032504" cy="5094287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r>
              <a:rPr lang="zh-CN" altLang="en-US" strike="noStrike" noProof="1" dirty="0"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  <a:t>广州市公安消防支队</a:t>
            </a:r>
            <a:endParaRPr lang="zh-CN" altLang="en-US" sz="1200" strike="noStrike" noProof="1" dirty="0">
              <a:solidFill>
                <a:schemeClr val="accent2"/>
              </a:solidFill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r>
              <a:rPr lang="zh-CN" altLang="en-US" strike="noStrike" noProof="1" dirty="0"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  <a:t>广州市公安消防支队</a:t>
            </a:r>
            <a:endParaRPr lang="zh-CN" altLang="en-US" sz="1200" strike="noStrike" noProof="1" dirty="0">
              <a:solidFill>
                <a:schemeClr val="accent2"/>
              </a:solidFill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r>
              <a:rPr lang="zh-CN" altLang="en-US" strike="noStrike" noProof="1" dirty="0"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  <a:t>广州市公安消防支队</a:t>
            </a:r>
            <a:endParaRPr lang="zh-CN" altLang="en-US" sz="1200" strike="noStrike" noProof="1" dirty="0">
              <a:solidFill>
                <a:schemeClr val="accent2"/>
              </a:solidFill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r>
              <a:rPr lang="zh-CN" altLang="en-US" strike="noStrike" noProof="1" dirty="0"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  <a:t>广州市公安消防支队</a:t>
            </a:r>
            <a:endParaRPr lang="zh-CN" altLang="en-US" sz="1200" strike="noStrike" noProof="1" dirty="0">
              <a:solidFill>
                <a:schemeClr val="accent2"/>
              </a:solidFill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r>
              <a:rPr lang="zh-CN" altLang="en-US" strike="noStrike" noProof="1" dirty="0"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  <a:t>广州市公安消防支队</a:t>
            </a:r>
            <a:endParaRPr lang="zh-CN" altLang="en-US" sz="1200" strike="noStrike" noProof="1" dirty="0">
              <a:solidFill>
                <a:schemeClr val="accent2"/>
              </a:solidFill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r>
              <a:rPr lang="zh-CN" altLang="en-US" strike="noStrike" noProof="1" dirty="0"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  <a:t>广州市公安消防支队</a:t>
            </a:r>
            <a:endParaRPr lang="zh-CN" altLang="en-US" sz="1200" strike="noStrike" noProof="1" dirty="0">
              <a:solidFill>
                <a:schemeClr val="accent2"/>
              </a:solidFill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r>
              <a:rPr lang="zh-CN" altLang="en-US" strike="noStrike" noProof="1" dirty="0"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  <a:t>广州市公安消防支队</a:t>
            </a:r>
            <a:endParaRPr lang="zh-CN" altLang="en-US" sz="1200" strike="noStrike" noProof="1" dirty="0">
              <a:solidFill>
                <a:schemeClr val="accent2"/>
              </a:solidFill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446088"/>
            <a:ext cx="2057400" cy="5878512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446088"/>
            <a:ext cx="6052930" cy="5878512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r>
              <a:rPr lang="zh-CN" altLang="en-US" strike="noStrike" noProof="1" dirty="0"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  <a:t>广州市公安消防支队</a:t>
            </a:r>
            <a:endParaRPr lang="zh-CN" altLang="en-US" sz="1200" strike="noStrike" noProof="1" dirty="0">
              <a:solidFill>
                <a:schemeClr val="accent2"/>
              </a:solidFill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30313"/>
            <a:ext cx="4032504" cy="5094287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230313"/>
            <a:ext cx="4032504" cy="5094287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image" Target="../media/image11.png"/><Relationship Id="rId15" Type="http://schemas.openxmlformats.org/officeDocument/2006/relationships/image" Target="../media/image10.png"/><Relationship Id="rId14" Type="http://schemas.openxmlformats.org/officeDocument/2006/relationships/image" Target="../media/image8.png"/><Relationship Id="rId13" Type="http://schemas.openxmlformats.org/officeDocument/2006/relationships/image" Target="../media/image6.pn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5" Type="http://schemas.openxmlformats.org/officeDocument/2006/relationships/image" Target="../media/image11.png"/><Relationship Id="rId14" Type="http://schemas.openxmlformats.org/officeDocument/2006/relationships/image" Target="../media/image10.png"/><Relationship Id="rId13" Type="http://schemas.openxmlformats.org/officeDocument/2006/relationships/image" Target="../media/image8.png"/><Relationship Id="rId12" Type="http://schemas.openxmlformats.org/officeDocument/2006/relationships/image" Target="../media/image6.png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6" Type="http://schemas.openxmlformats.org/officeDocument/2006/relationships/theme" Target="../theme/theme3.xml"/><Relationship Id="rId15" Type="http://schemas.openxmlformats.org/officeDocument/2006/relationships/image" Target="../media/image11.png"/><Relationship Id="rId14" Type="http://schemas.openxmlformats.org/officeDocument/2006/relationships/image" Target="../media/image10.png"/><Relationship Id="rId13" Type="http://schemas.openxmlformats.org/officeDocument/2006/relationships/image" Target="../media/image8.png"/><Relationship Id="rId12" Type="http://schemas.openxmlformats.org/officeDocument/2006/relationships/image" Target="../media/image6.png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tint val="9020"/>
                <a:invGamma/>
              </a:schemeClr>
            </a:gs>
            <a:gs pos="100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1026" name="图片 1025" descr="d"/>
          <p:cNvPicPr>
            <a:picLocks noChangeAspect="1"/>
          </p:cNvPicPr>
          <p:nvPr/>
        </p:nvPicPr>
        <p:blipFill>
          <a:blip r:embed="rId13"/>
          <a:srcRect r="12857"/>
          <a:stretch>
            <a:fillRect/>
          </a:stretch>
        </p:blipFill>
        <p:spPr>
          <a:xfrm>
            <a:off x="4495800" y="0"/>
            <a:ext cx="4648200" cy="2333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7" name="图片 1026" descr="back_w"/>
          <p:cNvPicPr>
            <a:picLocks noChangeAspect="1"/>
          </p:cNvPicPr>
          <p:nvPr/>
        </p:nvPicPr>
        <p:blipFill>
          <a:blip r:embed="rId14"/>
          <a:srcRect l="628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8" name="图片 1027" descr="a_1"/>
          <p:cNvPicPr>
            <a:picLocks noChangeAspect="1"/>
          </p:cNvPicPr>
          <p:nvPr/>
        </p:nvPicPr>
        <p:blipFill>
          <a:blip r:embed="rId15"/>
          <a:srcRect l="2174"/>
          <a:stretch>
            <a:fillRect/>
          </a:stretch>
        </p:blipFill>
        <p:spPr>
          <a:xfrm>
            <a:off x="0" y="1549400"/>
            <a:ext cx="9144000" cy="5308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9" name="矩形 1028"/>
          <p:cNvSpPr/>
          <p:nvPr/>
        </p:nvSpPr>
        <p:spPr>
          <a:xfrm>
            <a:off x="104775" y="100013"/>
            <a:ext cx="261938" cy="266700"/>
          </a:xfrm>
          <a:prstGeom prst="rect">
            <a:avLst/>
          </a:prstGeom>
          <a:solidFill>
            <a:schemeClr val="bg1">
              <a:alpha val="89999"/>
            </a:schemeClr>
          </a:solidFill>
          <a:ln w="9525">
            <a:noFill/>
          </a:ln>
        </p:spPr>
        <p:txBody>
          <a:bodyPr anchor="t" anchorCtr="0"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30" name="矩形 1029"/>
          <p:cNvSpPr/>
          <p:nvPr/>
        </p:nvSpPr>
        <p:spPr>
          <a:xfrm>
            <a:off x="404813" y="100013"/>
            <a:ext cx="261937" cy="266700"/>
          </a:xfrm>
          <a:prstGeom prst="rect">
            <a:avLst/>
          </a:prstGeom>
          <a:solidFill>
            <a:schemeClr val="bg1">
              <a:alpha val="59999"/>
            </a:schemeClr>
          </a:solidFill>
          <a:ln w="9525">
            <a:noFill/>
          </a:ln>
        </p:spPr>
        <p:txBody>
          <a:bodyPr anchor="t" anchorCtr="0"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31" name="矩形 1030"/>
          <p:cNvSpPr/>
          <p:nvPr/>
        </p:nvSpPr>
        <p:spPr>
          <a:xfrm>
            <a:off x="704850" y="100013"/>
            <a:ext cx="261938" cy="266700"/>
          </a:xfrm>
          <a:prstGeom prst="rect">
            <a:avLst/>
          </a:prstGeom>
          <a:solidFill>
            <a:schemeClr val="bg1">
              <a:alpha val="84999"/>
            </a:schemeClr>
          </a:solidFill>
          <a:ln w="9525">
            <a:noFill/>
          </a:ln>
        </p:spPr>
        <p:txBody>
          <a:bodyPr anchor="t" anchorCtr="0"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32" name="矩形 1031"/>
          <p:cNvSpPr/>
          <p:nvPr/>
        </p:nvSpPr>
        <p:spPr>
          <a:xfrm>
            <a:off x="404813" y="400050"/>
            <a:ext cx="261937" cy="2667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anchor="t" anchorCtr="0"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33" name="矩形 1032"/>
          <p:cNvSpPr/>
          <p:nvPr/>
        </p:nvSpPr>
        <p:spPr>
          <a:xfrm>
            <a:off x="104775" y="400050"/>
            <a:ext cx="261938" cy="266700"/>
          </a:xfrm>
          <a:prstGeom prst="rect">
            <a:avLst/>
          </a:prstGeom>
          <a:solidFill>
            <a:schemeClr val="bg1">
              <a:alpha val="59999"/>
            </a:schemeClr>
          </a:solidFill>
          <a:ln w="9525">
            <a:noFill/>
          </a:ln>
        </p:spPr>
        <p:txBody>
          <a:bodyPr anchor="t" anchorCtr="0"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34" name="矩形 1033"/>
          <p:cNvSpPr/>
          <p:nvPr/>
        </p:nvSpPr>
        <p:spPr>
          <a:xfrm>
            <a:off x="104775" y="700088"/>
            <a:ext cx="261938" cy="266700"/>
          </a:xfrm>
          <a:prstGeom prst="rect">
            <a:avLst/>
          </a:prstGeom>
          <a:solidFill>
            <a:schemeClr val="bg1">
              <a:alpha val="89999"/>
            </a:schemeClr>
          </a:solidFill>
          <a:ln w="9525">
            <a:noFill/>
          </a:ln>
        </p:spPr>
        <p:txBody>
          <a:bodyPr anchor="t" anchorCtr="0"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35" name="文本框 1034"/>
          <p:cNvSpPr txBox="1"/>
          <p:nvPr/>
        </p:nvSpPr>
        <p:spPr>
          <a:xfrm>
            <a:off x="7839075" y="6400800"/>
            <a:ext cx="1143000" cy="3968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lvl="0" algn="r"/>
            <a:r>
              <a:rPr lang="en-US" altLang="zh-CN" sz="2000" i="1">
                <a:solidFill>
                  <a:srgbClr val="FFFFFF"/>
                </a:solidFill>
                <a:latin typeface="Arial Black" panose="020B0A04020102020204" pitchFamily="34" charset="0"/>
                <a:ea typeface="宋体" panose="02010600030101010101" pitchFamily="2" charset="-122"/>
              </a:rPr>
              <a:t>LOGO</a:t>
            </a:r>
            <a:endParaRPr lang="en-US" altLang="zh-CN" sz="2000" i="1">
              <a:solidFill>
                <a:srgbClr val="FFFFFF"/>
              </a:solidFill>
              <a:latin typeface="Arial Black" panose="020B0A04020102020204" pitchFamily="34" charset="0"/>
              <a:ea typeface="宋体" panose="02010600030101010101" pitchFamily="2" charset="-122"/>
            </a:endParaRPr>
          </a:p>
        </p:txBody>
      </p:sp>
      <p:pic>
        <p:nvPicPr>
          <p:cNvPr id="1036" name="图片 1035" descr="a_1"/>
          <p:cNvPicPr>
            <a:picLocks noChangeAspect="1"/>
          </p:cNvPicPr>
          <p:nvPr/>
        </p:nvPicPr>
        <p:blipFill>
          <a:blip r:embed="rId16"/>
          <a:srcRect r="2174"/>
          <a:stretch>
            <a:fillRect/>
          </a:stretch>
        </p:blipFill>
        <p:spPr>
          <a:xfrm>
            <a:off x="3657600" y="0"/>
            <a:ext cx="4800600" cy="2787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37" name="标题 1036"/>
          <p:cNvSpPr>
            <a:spLocks noGrp="1"/>
          </p:cNvSpPr>
          <p:nvPr>
            <p:ph type="title"/>
          </p:nvPr>
        </p:nvSpPr>
        <p:spPr>
          <a:xfrm>
            <a:off x="750888" y="446088"/>
            <a:ext cx="7086600" cy="6858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38" name="文本占位符 1037"/>
          <p:cNvSpPr>
            <a:spLocks noGrp="1"/>
          </p:cNvSpPr>
          <p:nvPr>
            <p:ph type="body"/>
          </p:nvPr>
        </p:nvSpPr>
        <p:spPr>
          <a:xfrm>
            <a:off x="457200" y="1230313"/>
            <a:ext cx="8229600" cy="5094287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39" name="日期占位符 1038"/>
          <p:cNvSpPr>
            <a:spLocks noGrp="1"/>
          </p:cNvSpPr>
          <p:nvPr>
            <p:ph type="dt" sz="half" idx="2"/>
          </p:nvPr>
        </p:nvSpPr>
        <p:spPr>
          <a:xfrm>
            <a:off x="6019800" y="6499225"/>
            <a:ext cx="2133600" cy="2286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900" b="1">
                <a:latin typeface="Verdana" panose="020B0604030504040204" pitchFamily="34" charset="0"/>
                <a:ea typeface="宋体" panose="02010600030101010101" pitchFamily="2" charset="-122"/>
              </a:defRPr>
            </a:lvl1pPr>
          </a:lstStyle>
          <a:p>
            <a:pPr lvl="0" fontAlgn="base"/>
            <a:endParaRPr strike="noStrike" noProof="1"/>
          </a:p>
        </p:txBody>
      </p:sp>
      <p:sp>
        <p:nvSpPr>
          <p:cNvPr id="1040" name="页脚占位符 1039"/>
          <p:cNvSpPr>
            <a:spLocks noGrp="1"/>
          </p:cNvSpPr>
          <p:nvPr>
            <p:ph type="ftr" sz="quarter" idx="3"/>
          </p:nvPr>
        </p:nvSpPr>
        <p:spPr>
          <a:xfrm>
            <a:off x="447675" y="6477000"/>
            <a:ext cx="2209800" cy="2444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000">
                <a:ea typeface="宋体" panose="02010600030101010101" pitchFamily="2" charset="-122"/>
              </a:defRPr>
            </a:lvl1pPr>
          </a:lstStyle>
          <a:p>
            <a:pPr lvl="0" fontAlgn="base"/>
            <a:endParaRPr lang="zh-CN" altLang="en-US" strike="noStrike" noProof="1" dirty="0"/>
          </a:p>
        </p:txBody>
      </p:sp>
      <p:sp>
        <p:nvSpPr>
          <p:cNvPr id="1041" name="灯片编号占位符 1040"/>
          <p:cNvSpPr>
            <a:spLocks noGrp="1"/>
          </p:cNvSpPr>
          <p:nvPr>
            <p:ph type="sldNum" sz="quarter" idx="4"/>
          </p:nvPr>
        </p:nvSpPr>
        <p:spPr>
          <a:xfrm>
            <a:off x="4038600" y="6477000"/>
            <a:ext cx="1219200" cy="2444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000">
                <a:ea typeface="宋体" panose="02010600030101010101" pitchFamily="2" charset="-122"/>
              </a:defRPr>
            </a:lvl1pPr>
          </a:lstStyle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7" grpId="0"/>
    </p:bldLst>
  </p:timing>
  <p:hf sldNum="0" hdr="0" ftr="0" dt="0"/>
  <p:txStyles>
    <p:title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800" b="1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v"/>
        <a:defRPr sz="2800" b="1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800"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Tx/>
        <a:buChar char="•"/>
        <a:defRPr sz="2400"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Tx/>
        <a:buChar char="–"/>
        <a:defRPr sz="2000"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Tx/>
        <a:buChar char="»"/>
        <a:defRPr sz="2000"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Tx/>
        <a:buChar char="»"/>
        <a:defRPr sz="2000"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Tx/>
        <a:buChar char="»"/>
        <a:defRPr sz="2000"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Tx/>
        <a:buChar char="»"/>
        <a:defRPr sz="2000"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Tx/>
        <a:buChar char="»"/>
        <a:defRPr sz="2000"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rgbClr val="FF0000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rgbClr val="FF0000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rgbClr val="FF0000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rgbClr val="FF0000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rgbClr val="FF0000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rgbClr val="FF0000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rgbClr val="FF0000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rgbClr val="FF0000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tint val="9020"/>
                <a:invGamma/>
              </a:schemeClr>
            </a:gs>
            <a:gs pos="100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3074" name="图片 3073" descr="d"/>
          <p:cNvPicPr>
            <a:picLocks noChangeAspect="1"/>
          </p:cNvPicPr>
          <p:nvPr/>
        </p:nvPicPr>
        <p:blipFill>
          <a:blip r:embed="rId12"/>
          <a:srcRect r="12857"/>
          <a:stretch>
            <a:fillRect/>
          </a:stretch>
        </p:blipFill>
        <p:spPr>
          <a:xfrm>
            <a:off x="4495800" y="0"/>
            <a:ext cx="4648200" cy="2333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1" name="图片 3074" descr="back_w"/>
          <p:cNvPicPr>
            <a:picLocks noChangeAspect="1"/>
          </p:cNvPicPr>
          <p:nvPr/>
        </p:nvPicPr>
        <p:blipFill>
          <a:blip r:embed="rId13"/>
          <a:srcRect l="628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6" name="图片 3075" descr="a_1"/>
          <p:cNvPicPr>
            <a:picLocks noChangeAspect="1"/>
          </p:cNvPicPr>
          <p:nvPr/>
        </p:nvPicPr>
        <p:blipFill>
          <a:blip r:embed="rId14"/>
          <a:srcRect l="2174"/>
          <a:stretch>
            <a:fillRect/>
          </a:stretch>
        </p:blipFill>
        <p:spPr>
          <a:xfrm>
            <a:off x="0" y="1549400"/>
            <a:ext cx="9144000" cy="5308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3" name="矩形 3076"/>
          <p:cNvSpPr/>
          <p:nvPr/>
        </p:nvSpPr>
        <p:spPr>
          <a:xfrm>
            <a:off x="104775" y="100013"/>
            <a:ext cx="261938" cy="266700"/>
          </a:xfrm>
          <a:prstGeom prst="rect">
            <a:avLst/>
          </a:prstGeom>
          <a:solidFill>
            <a:schemeClr val="bg1">
              <a:alpha val="89999"/>
            </a:schemeClr>
          </a:solidFill>
          <a:ln w="9525">
            <a:noFill/>
          </a:ln>
        </p:spPr>
        <p:txBody>
          <a:bodyPr anchor="t" anchorCtr="0"/>
          <a:p>
            <a:pPr lvl="0"/>
            <a:endParaRPr lang="zh-CN" altLang="en-US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054" name="矩形 3077"/>
          <p:cNvSpPr/>
          <p:nvPr/>
        </p:nvSpPr>
        <p:spPr>
          <a:xfrm>
            <a:off x="404813" y="100013"/>
            <a:ext cx="261937" cy="266700"/>
          </a:xfrm>
          <a:prstGeom prst="rect">
            <a:avLst/>
          </a:prstGeom>
          <a:solidFill>
            <a:schemeClr val="bg1">
              <a:alpha val="59999"/>
            </a:schemeClr>
          </a:solidFill>
          <a:ln w="9525">
            <a:noFill/>
          </a:ln>
        </p:spPr>
        <p:txBody>
          <a:bodyPr anchor="t" anchorCtr="0"/>
          <a:p>
            <a:pPr lvl="0"/>
            <a:endParaRPr lang="zh-CN" altLang="en-US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055" name="矩形 3078"/>
          <p:cNvSpPr/>
          <p:nvPr/>
        </p:nvSpPr>
        <p:spPr>
          <a:xfrm>
            <a:off x="704850" y="100013"/>
            <a:ext cx="261938" cy="266700"/>
          </a:xfrm>
          <a:prstGeom prst="rect">
            <a:avLst/>
          </a:prstGeom>
          <a:solidFill>
            <a:schemeClr val="bg1">
              <a:alpha val="84999"/>
            </a:schemeClr>
          </a:solidFill>
          <a:ln w="9525">
            <a:noFill/>
          </a:ln>
        </p:spPr>
        <p:txBody>
          <a:bodyPr anchor="t" anchorCtr="0"/>
          <a:p>
            <a:pPr lvl="0"/>
            <a:endParaRPr lang="zh-CN" altLang="en-US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056" name="矩形 3079"/>
          <p:cNvSpPr/>
          <p:nvPr/>
        </p:nvSpPr>
        <p:spPr>
          <a:xfrm>
            <a:off x="404813" y="400050"/>
            <a:ext cx="261937" cy="2667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anchor="t" anchorCtr="0"/>
          <a:p>
            <a:pPr lvl="0"/>
            <a:endParaRPr lang="zh-CN" altLang="en-US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057" name="矩形 3080"/>
          <p:cNvSpPr/>
          <p:nvPr/>
        </p:nvSpPr>
        <p:spPr>
          <a:xfrm>
            <a:off x="104775" y="400050"/>
            <a:ext cx="261938" cy="266700"/>
          </a:xfrm>
          <a:prstGeom prst="rect">
            <a:avLst/>
          </a:prstGeom>
          <a:solidFill>
            <a:schemeClr val="bg1">
              <a:alpha val="59999"/>
            </a:schemeClr>
          </a:solidFill>
          <a:ln w="9525">
            <a:noFill/>
          </a:ln>
        </p:spPr>
        <p:txBody>
          <a:bodyPr anchor="t" anchorCtr="0"/>
          <a:p>
            <a:pPr lvl="0"/>
            <a:endParaRPr lang="zh-CN" altLang="en-US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058" name="矩形 3081"/>
          <p:cNvSpPr/>
          <p:nvPr/>
        </p:nvSpPr>
        <p:spPr>
          <a:xfrm>
            <a:off x="104775" y="700088"/>
            <a:ext cx="261938" cy="266700"/>
          </a:xfrm>
          <a:prstGeom prst="rect">
            <a:avLst/>
          </a:prstGeom>
          <a:solidFill>
            <a:schemeClr val="bg1">
              <a:alpha val="89999"/>
            </a:schemeClr>
          </a:solidFill>
          <a:ln w="9525">
            <a:noFill/>
          </a:ln>
        </p:spPr>
        <p:txBody>
          <a:bodyPr anchor="t" anchorCtr="0"/>
          <a:p>
            <a:pPr lvl="0"/>
            <a:endParaRPr lang="zh-CN" altLang="en-US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059" name="文本框 3082"/>
          <p:cNvSpPr txBox="1"/>
          <p:nvPr/>
        </p:nvSpPr>
        <p:spPr>
          <a:xfrm>
            <a:off x="7839075" y="6400800"/>
            <a:ext cx="1143000" cy="3968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lvl="0" algn="r"/>
            <a:r>
              <a:rPr lang="en-US" altLang="zh-CN" sz="2000" i="1">
                <a:solidFill>
                  <a:srgbClr val="FFFFFF"/>
                </a:solidFill>
                <a:latin typeface="Arial Black" panose="020B0A04020102020204" pitchFamily="34" charset="0"/>
                <a:ea typeface="宋体" panose="02010600030101010101" pitchFamily="2" charset="-122"/>
              </a:rPr>
              <a:t>LOGO</a:t>
            </a:r>
            <a:endParaRPr lang="en-US" altLang="zh-CN" sz="2000" i="1">
              <a:solidFill>
                <a:srgbClr val="FFFFFF"/>
              </a:solidFill>
              <a:latin typeface="Arial Black" panose="020B0A04020102020204" pitchFamily="34" charset="0"/>
              <a:ea typeface="宋体" panose="02010600030101010101" pitchFamily="2" charset="-122"/>
            </a:endParaRPr>
          </a:p>
        </p:txBody>
      </p:sp>
      <p:pic>
        <p:nvPicPr>
          <p:cNvPr id="2060" name="图片 3083" descr="a_1"/>
          <p:cNvPicPr>
            <a:picLocks noChangeAspect="1"/>
          </p:cNvPicPr>
          <p:nvPr/>
        </p:nvPicPr>
        <p:blipFill>
          <a:blip r:embed="rId15"/>
          <a:srcRect r="2174"/>
          <a:stretch>
            <a:fillRect/>
          </a:stretch>
        </p:blipFill>
        <p:spPr>
          <a:xfrm>
            <a:off x="3657600" y="0"/>
            <a:ext cx="4800600" cy="2787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85" name="标题 3084"/>
          <p:cNvSpPr>
            <a:spLocks noGrp="1"/>
          </p:cNvSpPr>
          <p:nvPr>
            <p:ph type="title"/>
          </p:nvPr>
        </p:nvSpPr>
        <p:spPr>
          <a:xfrm>
            <a:off x="750888" y="446088"/>
            <a:ext cx="7086600" cy="6858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2062" name="文本占位符 3085"/>
          <p:cNvSpPr>
            <a:spLocks noGrp="1"/>
          </p:cNvSpPr>
          <p:nvPr>
            <p:ph type="body"/>
          </p:nvPr>
        </p:nvSpPr>
        <p:spPr>
          <a:xfrm>
            <a:off x="457200" y="1230313"/>
            <a:ext cx="8229600" cy="5094287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3087" name="日期占位符 3086"/>
          <p:cNvSpPr>
            <a:spLocks noGrp="1"/>
          </p:cNvSpPr>
          <p:nvPr>
            <p:ph type="dt" sz="half" idx="2"/>
          </p:nvPr>
        </p:nvSpPr>
        <p:spPr>
          <a:xfrm>
            <a:off x="6019800" y="6499225"/>
            <a:ext cx="2133600" cy="2286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900" b="1">
                <a:latin typeface="Verdana" panose="020B0604030504040204" pitchFamily="34" charset="0"/>
                <a:ea typeface="宋体" panose="02010600030101010101" pitchFamily="2" charset="-122"/>
              </a:defRPr>
            </a:lvl1pPr>
          </a:lstStyle>
          <a:p>
            <a:pPr lvl="0" fontAlgn="base"/>
            <a:endParaRPr strike="noStrike" noProof="1"/>
          </a:p>
        </p:txBody>
      </p:sp>
      <p:sp>
        <p:nvSpPr>
          <p:cNvPr id="3088" name="页脚占位符 3087"/>
          <p:cNvSpPr>
            <a:spLocks noGrp="1"/>
          </p:cNvSpPr>
          <p:nvPr>
            <p:ph type="ftr" sz="quarter" idx="3"/>
          </p:nvPr>
        </p:nvSpPr>
        <p:spPr>
          <a:xfrm>
            <a:off x="447675" y="6477000"/>
            <a:ext cx="2209800" cy="2444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000">
                <a:ea typeface="宋体" panose="02010600030101010101" pitchFamily="2" charset="-122"/>
              </a:defRPr>
            </a:lvl1pPr>
          </a:lstStyle>
          <a:p>
            <a:pPr lvl="0" fontAlgn="base"/>
            <a:endParaRPr lang="zh-CN" altLang="en-US" strike="noStrike" noProof="1" dirty="0"/>
          </a:p>
        </p:txBody>
      </p:sp>
      <p:sp>
        <p:nvSpPr>
          <p:cNvPr id="3089" name="灯片编号占位符 3088"/>
          <p:cNvSpPr>
            <a:spLocks noGrp="1"/>
          </p:cNvSpPr>
          <p:nvPr>
            <p:ph type="sldNum" sz="quarter" idx="4"/>
          </p:nvPr>
        </p:nvSpPr>
        <p:spPr>
          <a:xfrm>
            <a:off x="4038600" y="6477000"/>
            <a:ext cx="1219200" cy="2444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000">
                <a:ea typeface="宋体" panose="02010600030101010101" pitchFamily="2" charset="-122"/>
              </a:defRPr>
            </a:lvl1pPr>
          </a:lstStyle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5" grpId="0"/>
    </p:bldLst>
  </p:timing>
  <p:hf sldNum="0" hdr="0" ftr="0" dt="0"/>
  <p:txStyles>
    <p:title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800" b="1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v"/>
        <a:defRPr sz="2800" b="1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800"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Tx/>
        <a:buChar char="•"/>
        <a:defRPr sz="2400"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Tx/>
        <a:buChar char="–"/>
        <a:defRPr sz="2000"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Tx/>
        <a:buChar char="»"/>
        <a:defRPr sz="2000"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Tx/>
        <a:buChar char="»"/>
        <a:defRPr sz="2000"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Tx/>
        <a:buChar char="»"/>
        <a:defRPr sz="2000"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Tx/>
        <a:buChar char="»"/>
        <a:defRPr sz="2000"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Tx/>
        <a:buChar char="»"/>
        <a:defRPr sz="2000"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rgbClr val="FF0000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rgbClr val="FF0000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rgbClr val="FF0000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rgbClr val="FF0000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rgbClr val="FF0000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rgbClr val="FF0000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rgbClr val="FF0000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rgbClr val="FF0000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tint val="9020"/>
                <a:invGamma/>
              </a:schemeClr>
            </a:gs>
            <a:gs pos="100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9218" name="图片 9217" descr="d"/>
          <p:cNvPicPr>
            <a:picLocks noChangeAspect="1"/>
          </p:cNvPicPr>
          <p:nvPr/>
        </p:nvPicPr>
        <p:blipFill>
          <a:blip r:embed="rId12"/>
          <a:srcRect r="12857"/>
          <a:stretch>
            <a:fillRect/>
          </a:stretch>
        </p:blipFill>
        <p:spPr>
          <a:xfrm>
            <a:off x="4495800" y="0"/>
            <a:ext cx="4648200" cy="2333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3" name="图片 9218" descr="back_w"/>
          <p:cNvPicPr>
            <a:picLocks noChangeAspect="1"/>
          </p:cNvPicPr>
          <p:nvPr/>
        </p:nvPicPr>
        <p:blipFill>
          <a:blip r:embed="rId13"/>
          <a:srcRect l="628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0" name="图片 9219" descr="a_1"/>
          <p:cNvPicPr>
            <a:picLocks noChangeAspect="1"/>
          </p:cNvPicPr>
          <p:nvPr/>
        </p:nvPicPr>
        <p:blipFill>
          <a:blip r:embed="rId14"/>
          <a:srcRect l="2174"/>
          <a:stretch>
            <a:fillRect/>
          </a:stretch>
        </p:blipFill>
        <p:spPr>
          <a:xfrm>
            <a:off x="0" y="1549400"/>
            <a:ext cx="9144000" cy="5308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5" name="矩形 9220"/>
          <p:cNvSpPr/>
          <p:nvPr/>
        </p:nvSpPr>
        <p:spPr>
          <a:xfrm>
            <a:off x="104775" y="100013"/>
            <a:ext cx="261938" cy="266700"/>
          </a:xfrm>
          <a:prstGeom prst="rect">
            <a:avLst/>
          </a:prstGeom>
          <a:solidFill>
            <a:schemeClr val="bg1">
              <a:alpha val="89999"/>
            </a:schemeClr>
          </a:solidFill>
          <a:ln w="9525">
            <a:noFill/>
          </a:ln>
        </p:spPr>
        <p:txBody>
          <a:bodyPr anchor="t" anchorCtr="0"/>
          <a:p>
            <a:pPr lvl="0"/>
            <a:endParaRPr lang="zh-CN" altLang="en-US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5126" name="矩形 9221"/>
          <p:cNvSpPr/>
          <p:nvPr/>
        </p:nvSpPr>
        <p:spPr>
          <a:xfrm>
            <a:off x="404813" y="100013"/>
            <a:ext cx="261937" cy="266700"/>
          </a:xfrm>
          <a:prstGeom prst="rect">
            <a:avLst/>
          </a:prstGeom>
          <a:solidFill>
            <a:schemeClr val="bg1">
              <a:alpha val="59999"/>
            </a:schemeClr>
          </a:solidFill>
          <a:ln w="9525">
            <a:noFill/>
          </a:ln>
        </p:spPr>
        <p:txBody>
          <a:bodyPr anchor="t" anchorCtr="0"/>
          <a:p>
            <a:pPr lvl="0"/>
            <a:endParaRPr lang="zh-CN" altLang="en-US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5127" name="矩形 9222"/>
          <p:cNvSpPr/>
          <p:nvPr/>
        </p:nvSpPr>
        <p:spPr>
          <a:xfrm>
            <a:off x="704850" y="100013"/>
            <a:ext cx="261938" cy="266700"/>
          </a:xfrm>
          <a:prstGeom prst="rect">
            <a:avLst/>
          </a:prstGeom>
          <a:solidFill>
            <a:schemeClr val="bg1">
              <a:alpha val="84999"/>
            </a:schemeClr>
          </a:solidFill>
          <a:ln w="9525">
            <a:noFill/>
          </a:ln>
        </p:spPr>
        <p:txBody>
          <a:bodyPr anchor="t" anchorCtr="0"/>
          <a:p>
            <a:pPr lvl="0"/>
            <a:endParaRPr lang="zh-CN" altLang="en-US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5128" name="矩形 9223"/>
          <p:cNvSpPr/>
          <p:nvPr/>
        </p:nvSpPr>
        <p:spPr>
          <a:xfrm>
            <a:off x="404813" y="400050"/>
            <a:ext cx="261937" cy="2667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anchor="t" anchorCtr="0"/>
          <a:p>
            <a:pPr lvl="0"/>
            <a:endParaRPr lang="zh-CN" altLang="en-US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5129" name="矩形 9224"/>
          <p:cNvSpPr/>
          <p:nvPr/>
        </p:nvSpPr>
        <p:spPr>
          <a:xfrm>
            <a:off x="104775" y="400050"/>
            <a:ext cx="261938" cy="266700"/>
          </a:xfrm>
          <a:prstGeom prst="rect">
            <a:avLst/>
          </a:prstGeom>
          <a:solidFill>
            <a:schemeClr val="bg1">
              <a:alpha val="59999"/>
            </a:schemeClr>
          </a:solidFill>
          <a:ln w="9525">
            <a:noFill/>
          </a:ln>
        </p:spPr>
        <p:txBody>
          <a:bodyPr anchor="t" anchorCtr="0"/>
          <a:p>
            <a:pPr lvl="0"/>
            <a:endParaRPr lang="zh-CN" altLang="en-US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5130" name="矩形 9225"/>
          <p:cNvSpPr/>
          <p:nvPr/>
        </p:nvSpPr>
        <p:spPr>
          <a:xfrm>
            <a:off x="104775" y="700088"/>
            <a:ext cx="261938" cy="266700"/>
          </a:xfrm>
          <a:prstGeom prst="rect">
            <a:avLst/>
          </a:prstGeom>
          <a:solidFill>
            <a:schemeClr val="bg1">
              <a:alpha val="89999"/>
            </a:schemeClr>
          </a:solidFill>
          <a:ln w="9525">
            <a:noFill/>
          </a:ln>
        </p:spPr>
        <p:txBody>
          <a:bodyPr anchor="t" anchorCtr="0"/>
          <a:p>
            <a:pPr lvl="0"/>
            <a:endParaRPr lang="zh-CN" altLang="en-US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5131" name="文本框 9226"/>
          <p:cNvSpPr txBox="1"/>
          <p:nvPr/>
        </p:nvSpPr>
        <p:spPr>
          <a:xfrm>
            <a:off x="7839075" y="6400800"/>
            <a:ext cx="1143000" cy="3968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lvl="0" algn="r"/>
            <a:r>
              <a:rPr lang="en-US" altLang="zh-CN" sz="2000" i="1">
                <a:solidFill>
                  <a:srgbClr val="FFFFFF"/>
                </a:solidFill>
                <a:latin typeface="Arial Black" panose="020B0A04020102020204" pitchFamily="34" charset="0"/>
                <a:ea typeface="宋体" panose="02010600030101010101" pitchFamily="2" charset="-122"/>
              </a:rPr>
              <a:t>LOGO</a:t>
            </a:r>
            <a:endParaRPr lang="en-US" altLang="zh-CN" sz="2000" i="1">
              <a:solidFill>
                <a:srgbClr val="FFFFFF"/>
              </a:solidFill>
              <a:latin typeface="Arial Black" panose="020B0A04020102020204" pitchFamily="34" charset="0"/>
              <a:ea typeface="宋体" panose="02010600030101010101" pitchFamily="2" charset="-122"/>
            </a:endParaRPr>
          </a:p>
        </p:txBody>
      </p:sp>
      <p:pic>
        <p:nvPicPr>
          <p:cNvPr id="5132" name="图片 9227" descr="a_1"/>
          <p:cNvPicPr>
            <a:picLocks noChangeAspect="1"/>
          </p:cNvPicPr>
          <p:nvPr/>
        </p:nvPicPr>
        <p:blipFill>
          <a:blip r:embed="rId15"/>
          <a:srcRect r="2174"/>
          <a:stretch>
            <a:fillRect/>
          </a:stretch>
        </p:blipFill>
        <p:spPr>
          <a:xfrm>
            <a:off x="3657600" y="0"/>
            <a:ext cx="4800600" cy="2787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29" name="标题 9228"/>
          <p:cNvSpPr>
            <a:spLocks noGrp="1"/>
          </p:cNvSpPr>
          <p:nvPr>
            <p:ph type="title"/>
          </p:nvPr>
        </p:nvSpPr>
        <p:spPr>
          <a:xfrm>
            <a:off x="750888" y="446088"/>
            <a:ext cx="7086600" cy="6858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5134" name="文本占位符 9229"/>
          <p:cNvSpPr>
            <a:spLocks noGrp="1"/>
          </p:cNvSpPr>
          <p:nvPr>
            <p:ph type="body"/>
          </p:nvPr>
        </p:nvSpPr>
        <p:spPr>
          <a:xfrm>
            <a:off x="457200" y="1230313"/>
            <a:ext cx="8229600" cy="5094287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9231" name="日期占位符 9230"/>
          <p:cNvSpPr>
            <a:spLocks noGrp="1"/>
          </p:cNvSpPr>
          <p:nvPr>
            <p:ph type="dt" sz="half" idx="2"/>
          </p:nvPr>
        </p:nvSpPr>
        <p:spPr>
          <a:xfrm>
            <a:off x="6019800" y="6499225"/>
            <a:ext cx="2133600" cy="2286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200">
                <a:solidFill>
                  <a:schemeClr val="accent2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</a:lstStyle>
          <a:p>
            <a:pPr lvl="0" fontAlgn="base"/>
            <a:r>
              <a:rPr lang="zh-CN" altLang="en-US" strike="noStrike" noProof="1" dirty="0"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  <a:t>广州市公安消防支队</a:t>
            </a:r>
            <a:endParaRPr lang="zh-CN" altLang="en-US" sz="1200" strike="noStrike" noProof="1" dirty="0">
              <a:solidFill>
                <a:schemeClr val="accent2"/>
              </a:solidFill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9232" name="页脚占位符 9231"/>
          <p:cNvSpPr>
            <a:spLocks noGrp="1"/>
          </p:cNvSpPr>
          <p:nvPr>
            <p:ph type="ftr" sz="quarter" idx="3"/>
          </p:nvPr>
        </p:nvSpPr>
        <p:spPr>
          <a:xfrm>
            <a:off x="447675" y="6477000"/>
            <a:ext cx="2209800" cy="2444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000">
                <a:ea typeface="宋体" panose="02010600030101010101" pitchFamily="2" charset="-122"/>
              </a:defRPr>
            </a:lvl1pPr>
          </a:lstStyle>
          <a:p>
            <a:pPr lvl="0" fontAlgn="base"/>
            <a:endParaRPr lang="zh-CN" altLang="en-US" strike="noStrike" noProof="1" dirty="0"/>
          </a:p>
        </p:txBody>
      </p:sp>
      <p:sp>
        <p:nvSpPr>
          <p:cNvPr id="9233" name="灯片编号占位符 9232"/>
          <p:cNvSpPr>
            <a:spLocks noGrp="1"/>
          </p:cNvSpPr>
          <p:nvPr>
            <p:ph type="sldNum" sz="quarter" idx="4"/>
          </p:nvPr>
        </p:nvSpPr>
        <p:spPr>
          <a:xfrm>
            <a:off x="4038600" y="6477000"/>
            <a:ext cx="1219200" cy="2444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000">
                <a:ea typeface="宋体" panose="02010600030101010101" pitchFamily="2" charset="-122"/>
              </a:defRPr>
            </a:lvl1pPr>
          </a:lstStyle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9" grpId="0"/>
    </p:bldLst>
  </p:timing>
  <p:hf sldNum="0" hdr="0" ftr="0"/>
  <p:txStyles>
    <p:title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800" b="1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v"/>
        <a:defRPr sz="2800" b="1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800"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Tx/>
        <a:buChar char="•"/>
        <a:defRPr sz="2400"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Tx/>
        <a:buChar char="–"/>
        <a:defRPr sz="2000"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Tx/>
        <a:buChar char="»"/>
        <a:defRPr sz="2000"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Tx/>
        <a:buChar char="»"/>
        <a:defRPr sz="2000"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Tx/>
        <a:buChar char="»"/>
        <a:defRPr sz="2000"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Tx/>
        <a:buChar char="»"/>
        <a:defRPr sz="2000"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Tx/>
        <a:buChar char="»"/>
        <a:defRPr sz="2000"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rgbClr val="FF0000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rgbClr val="FF0000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rgbClr val="FF0000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rgbClr val="FF0000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rgbClr val="FF0000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rgbClr val="FF0000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rgbClr val="FF0000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rgbClr val="FF0000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24.png"/><Relationship Id="rId3" Type="http://schemas.openxmlformats.org/officeDocument/2006/relationships/tags" Target="../tags/tag4.xml"/><Relationship Id="rId2" Type="http://schemas.microsoft.com/office/2007/relationships/media" Target="../media/media4.mp4"/><Relationship Id="rId1" Type="http://schemas.openxmlformats.org/officeDocument/2006/relationships/video" Target="../media/media4.mp4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1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6.png"/><Relationship Id="rId3" Type="http://schemas.openxmlformats.org/officeDocument/2006/relationships/tags" Target="../tags/tag5.xml"/><Relationship Id="rId2" Type="http://schemas.microsoft.com/office/2007/relationships/media" Target="../media/media5.mp4"/><Relationship Id="rId1" Type="http://schemas.openxmlformats.org/officeDocument/2006/relationships/video" Target="../media/media5.mp4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4.jpeg"/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4.jpeg"/><Relationship Id="rId1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4.xml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tags" Target="../tags/tag1.xml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tags" Target="../tags/tag2.xml"/><Relationship Id="rId3" Type="http://schemas.microsoft.com/office/2007/relationships/media" Target="../media/media2.mp4"/><Relationship Id="rId2" Type="http://schemas.openxmlformats.org/officeDocument/2006/relationships/video" Target="../media/media2.mp4"/><Relationship Id="rId1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7.png"/><Relationship Id="rId1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18.png"/><Relationship Id="rId3" Type="http://schemas.openxmlformats.org/officeDocument/2006/relationships/tags" Target="../tags/tag3.xml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22.jpeg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4.jpeg"/><Relationship Id="rId1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290" name="标题 12289"/>
          <p:cNvSpPr>
            <a:spLocks noGrp="1"/>
          </p:cNvSpPr>
          <p:nvPr>
            <p:ph type="ctrTitle"/>
          </p:nvPr>
        </p:nvSpPr>
        <p:spPr>
          <a:xfrm>
            <a:off x="1136650" y="2421255"/>
            <a:ext cx="6705600" cy="765175"/>
          </a:xfrm>
        </p:spPr>
        <p:txBody>
          <a:bodyPr anchor="ctr" anchorCtr="0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4800" b="1" i="0" u="none" strike="noStrike" kern="1200" cap="none" spc="0" normalizeH="0" baseline="0" noProof="1">
                <a:solidFill>
                  <a:schemeClr val="accent2"/>
                </a:solidFill>
                <a:latin typeface="Arial" panose="020B0604020202020204" pitchFamily="34" charset="0"/>
                <a:ea typeface="黑体" panose="02010609060101010101" pitchFamily="2" charset="-122"/>
                <a:cs typeface="+mj-cs"/>
              </a:rPr>
              <a:t>校园消防安全教育</a:t>
            </a:r>
            <a:endParaRPr kumimoji="0" lang="zh-CN" altLang="en-US" sz="4800" b="1" i="0" u="none" strike="noStrike" kern="1200" cap="none" spc="0" normalizeH="0" baseline="0" noProof="1">
              <a:solidFill>
                <a:schemeClr val="accent2"/>
              </a:solidFill>
              <a:latin typeface="Arial" panose="020B0604020202020204" pitchFamily="34" charset="0"/>
              <a:ea typeface="黑体" panose="02010609060101010101" pitchFamily="2" charset="-122"/>
              <a:cs typeface="+mj-cs"/>
            </a:endParaRPr>
          </a:p>
        </p:txBody>
      </p:sp>
      <p:sp>
        <p:nvSpPr>
          <p:cNvPr id="12292" name="矩形 12291"/>
          <p:cNvSpPr/>
          <p:nvPr/>
        </p:nvSpPr>
        <p:spPr>
          <a:xfrm>
            <a:off x="6578600" y="5540375"/>
            <a:ext cx="1074738" cy="1089025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  <a:ln w="9525">
            <a:noFill/>
          </a:ln>
        </p:spPr>
        <p:txBody>
          <a:bodyPr anchor="t" anchorCtr="0"/>
          <a:p>
            <a:endParaRPr lang="zh-CN" altLang="en-US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2293" name="矩形 12292"/>
          <p:cNvSpPr/>
          <p:nvPr/>
        </p:nvSpPr>
        <p:spPr>
          <a:xfrm>
            <a:off x="7842250" y="4289425"/>
            <a:ext cx="1074738" cy="1089025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 w="9525">
            <a:noFill/>
          </a:ln>
        </p:spPr>
        <p:txBody>
          <a:bodyPr anchor="t" anchorCtr="0"/>
          <a:p>
            <a:endParaRPr lang="zh-CN" altLang="en-US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11268" name="图片 12293" descr="FiremanSam12"/>
          <p:cNvPicPr>
            <a:picLocks noChangeAspect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24300" y="260350"/>
            <a:ext cx="1130300" cy="22320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3" name="报警 截取视频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83895" y="621030"/>
            <a:ext cx="8070850" cy="4905375"/>
          </a:xfrm>
          <a:prstGeom prst="rect">
            <a:avLst/>
          </a:prstGeom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529" name="文本框 23557"/>
          <p:cNvSpPr txBox="1"/>
          <p:nvPr/>
        </p:nvSpPr>
        <p:spPr>
          <a:xfrm>
            <a:off x="6892925" y="2943225"/>
            <a:ext cx="149225" cy="522288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algn="ctr" eaLnBrk="0" hangingPunct="0"/>
            <a:r>
              <a:rPr lang="zh-CN" altLang="en-US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软管</a:t>
            </a:r>
            <a:endParaRPr lang="zh-CN" altLang="en-US" sz="200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2530" name="文本框 23561"/>
          <p:cNvSpPr txBox="1"/>
          <p:nvPr/>
        </p:nvSpPr>
        <p:spPr>
          <a:xfrm>
            <a:off x="8051800" y="3160713"/>
            <a:ext cx="179388" cy="6159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algn="ctr" eaLnBrk="0" hangingPunct="0"/>
            <a:r>
              <a:rPr lang="zh-CN" altLang="en-US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压</a:t>
            </a:r>
            <a:endParaRPr lang="zh-CN" altLang="en-US" sz="200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algn="ctr" eaLnBrk="0" hangingPunct="0"/>
            <a:r>
              <a:rPr lang="zh-CN" altLang="en-US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力</a:t>
            </a:r>
            <a:endParaRPr lang="zh-CN" altLang="en-US" sz="200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algn="ctr" eaLnBrk="0" hangingPunct="0"/>
            <a:r>
              <a:rPr lang="zh-CN" altLang="en-US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表</a:t>
            </a:r>
            <a:endParaRPr lang="zh-CN" altLang="en-US" sz="200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pSp>
        <p:nvGrpSpPr>
          <p:cNvPr id="22531" name="组合 23587"/>
          <p:cNvGrpSpPr/>
          <p:nvPr/>
        </p:nvGrpSpPr>
        <p:grpSpPr>
          <a:xfrm>
            <a:off x="7008813" y="1772920"/>
            <a:ext cx="1949450" cy="2738438"/>
            <a:chOff x="4195" y="1480"/>
            <a:chExt cx="1228" cy="1725"/>
          </a:xfrm>
        </p:grpSpPr>
        <p:grpSp>
          <p:nvGrpSpPr>
            <p:cNvPr id="22532" name="组合 23585"/>
            <p:cNvGrpSpPr/>
            <p:nvPr/>
          </p:nvGrpSpPr>
          <p:grpSpPr>
            <a:xfrm>
              <a:off x="4195" y="1480"/>
              <a:ext cx="1228" cy="1725"/>
              <a:chOff x="4195" y="1480"/>
              <a:chExt cx="1228" cy="1725"/>
            </a:xfrm>
          </p:grpSpPr>
          <p:pic>
            <p:nvPicPr>
              <p:cNvPr id="22533" name="文本占位符 23555" descr="干粉式灭火器"/>
              <p:cNvPicPr>
                <a:picLocks noGrp="1" noChangeAspect="1"/>
              </p:cNvPicPr>
              <p:nvPr>
                <p:ph type="body"/>
              </p:nvPr>
            </p:nvPicPr>
            <p:blipFill>
              <a:blip r:embed="rId1"/>
              <a:stretch>
                <a:fillRect/>
              </a:stretch>
            </p:blipFill>
            <p:spPr>
              <a:xfrm>
                <a:off x="4384" y="1480"/>
                <a:ext cx="946" cy="1725"/>
              </a:xfrm>
            </p:spPr>
          </p:pic>
          <p:sp>
            <p:nvSpPr>
              <p:cNvPr id="22534" name="文本框 23556"/>
              <p:cNvSpPr txBox="1"/>
              <p:nvPr/>
            </p:nvSpPr>
            <p:spPr>
              <a:xfrm>
                <a:off x="4195" y="2795"/>
                <a:ext cx="499" cy="27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/>
              <a:p>
                <a:pPr algn="ctr" eaLnBrk="0" hangingPunct="0"/>
                <a:r>
                  <a:rPr lang="zh-CN" altLang="en-US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rPr>
                  <a:t>喷嘴</a:t>
                </a:r>
                <a:endParaRPr lang="zh-CN" altLang="en-US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2535" name="文本框 23558"/>
              <p:cNvSpPr txBox="1"/>
              <p:nvPr/>
            </p:nvSpPr>
            <p:spPr>
              <a:xfrm>
                <a:off x="4422" y="1480"/>
                <a:ext cx="227" cy="40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/>
              <a:p>
                <a:pPr algn="ctr" eaLnBrk="0" hangingPunct="0"/>
                <a:r>
                  <a:rPr lang="zh-CN" altLang="en-US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rPr>
                  <a:t>压把</a:t>
                </a:r>
                <a:endParaRPr lang="zh-CN" altLang="en-US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2536" name="文本框 23567"/>
              <p:cNvSpPr txBox="1"/>
              <p:nvPr/>
            </p:nvSpPr>
            <p:spPr>
              <a:xfrm>
                <a:off x="5103" y="1508"/>
                <a:ext cx="320" cy="92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/>
              <a:p>
                <a:pPr algn="ctr" eaLnBrk="0" hangingPunct="0"/>
                <a:r>
                  <a:rPr lang="zh-CN" altLang="en-US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rPr>
                  <a:t>保险</a:t>
                </a:r>
                <a:endParaRPr lang="zh-CN" altLang="en-US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  <a:p>
                <a:pPr algn="ctr" eaLnBrk="0" hangingPunct="0"/>
                <a:r>
                  <a:rPr lang="zh-CN" altLang="en-US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rPr>
                  <a:t>栓</a:t>
                </a:r>
                <a:endParaRPr lang="zh-CN" altLang="en-US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2537" name="文本框 23559"/>
              <p:cNvSpPr txBox="1"/>
              <p:nvPr/>
            </p:nvSpPr>
            <p:spPr>
              <a:xfrm>
                <a:off x="5057" y="2432"/>
                <a:ext cx="353" cy="50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/>
              <a:p>
                <a:pPr algn="ctr" eaLnBrk="0" hangingPunct="0"/>
                <a:r>
                  <a:rPr lang="zh-CN" altLang="en-US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rPr>
                  <a:t>筒身</a:t>
                </a:r>
                <a:endParaRPr lang="zh-CN" altLang="en-US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22538" name="组合 23586"/>
            <p:cNvGrpSpPr/>
            <p:nvPr/>
          </p:nvGrpSpPr>
          <p:grpSpPr>
            <a:xfrm>
              <a:off x="4395" y="1710"/>
              <a:ext cx="787" cy="1150"/>
              <a:chOff x="4395" y="1710"/>
              <a:chExt cx="787" cy="1150"/>
            </a:xfrm>
          </p:grpSpPr>
          <p:sp>
            <p:nvSpPr>
              <p:cNvPr id="22539" name="直接连接符 23560"/>
              <p:cNvSpPr/>
              <p:nvPr/>
            </p:nvSpPr>
            <p:spPr>
              <a:xfrm flipH="1" flipV="1">
                <a:off x="4951" y="1854"/>
                <a:ext cx="210" cy="172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sp>
          <p:sp>
            <p:nvSpPr>
              <p:cNvPr id="22540" name="直接连接符 23562"/>
              <p:cNvSpPr/>
              <p:nvPr/>
            </p:nvSpPr>
            <p:spPr>
              <a:xfrm flipV="1">
                <a:off x="4395" y="2659"/>
                <a:ext cx="73" cy="201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sp>
          <p:sp>
            <p:nvSpPr>
              <p:cNvPr id="22541" name="直接连接符 23563"/>
              <p:cNvSpPr/>
              <p:nvPr/>
            </p:nvSpPr>
            <p:spPr>
              <a:xfrm>
                <a:off x="4447" y="1968"/>
                <a:ext cx="176" cy="0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sp>
          <p:sp>
            <p:nvSpPr>
              <p:cNvPr id="22542" name="直接连接符 23564"/>
              <p:cNvSpPr/>
              <p:nvPr/>
            </p:nvSpPr>
            <p:spPr>
              <a:xfrm>
                <a:off x="4636" y="1710"/>
                <a:ext cx="336" cy="63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sp>
          <p:sp>
            <p:nvSpPr>
              <p:cNvPr id="22543" name="直接连接符 23565"/>
              <p:cNvSpPr/>
              <p:nvPr/>
            </p:nvSpPr>
            <p:spPr>
              <a:xfrm flipH="1">
                <a:off x="4972" y="2630"/>
                <a:ext cx="189" cy="0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sp>
          <p:sp>
            <p:nvSpPr>
              <p:cNvPr id="22544" name="直接连接符 23566"/>
              <p:cNvSpPr/>
              <p:nvPr/>
            </p:nvSpPr>
            <p:spPr>
              <a:xfrm flipH="1">
                <a:off x="4993" y="1825"/>
                <a:ext cx="189" cy="0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sp>
        </p:grpSp>
      </p:grpSp>
      <p:sp>
        <p:nvSpPr>
          <p:cNvPr id="22546" name="矩形 23568"/>
          <p:cNvSpPr/>
          <p:nvPr/>
        </p:nvSpPr>
        <p:spPr>
          <a:xfrm>
            <a:off x="479425" y="613410"/>
            <a:ext cx="6409055" cy="563118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干粉灭火器</a:t>
            </a:r>
            <a:endParaRPr lang="zh-CN" altLang="en-US" sz="2400" b="1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</a:t>
            </a:r>
            <a:r>
              <a:rPr lang="zh-CN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、当发生火灾时边跑边将筒身上下摇动数次。（手提式）</a:t>
            </a:r>
            <a:endParaRPr lang="zh-CN" altLang="en-US" sz="2400" b="1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2</a:t>
            </a:r>
            <a:r>
              <a:rPr lang="zh-CN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、拔出安全梢，筒体与地面垂直手握胶管。</a:t>
            </a:r>
            <a:endParaRPr lang="zh-CN" altLang="en-US" sz="2400" b="1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3</a:t>
            </a:r>
            <a:r>
              <a:rPr lang="zh-CN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、选择上风位置接近火点，将皮管朝向火苗根部。</a:t>
            </a:r>
            <a:endParaRPr lang="zh-CN" altLang="en-US" sz="2400" b="1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4</a:t>
            </a:r>
            <a:r>
              <a:rPr lang="zh-CN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、用力压下握把，摇摆喷射，将干粉射入火焰根部。</a:t>
            </a:r>
            <a:endParaRPr lang="zh-CN" altLang="en-US" sz="2400" b="1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5</a:t>
            </a:r>
            <a:r>
              <a:rPr lang="zh-CN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、息灭后并以水冷却除烟。</a:t>
            </a:r>
            <a:endParaRPr lang="zh-CN" altLang="en-US" sz="2400" b="1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注意：灭火时应顺风不宜逆风。</a:t>
            </a:r>
            <a:endParaRPr lang="zh-CN" altLang="en-US" sz="2400" b="1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4933" name="Rectangle 5"/>
          <p:cNvSpPr/>
          <p:nvPr/>
        </p:nvSpPr>
        <p:spPr>
          <a:xfrm>
            <a:off x="1043940" y="116840"/>
            <a:ext cx="3893185" cy="709295"/>
          </a:xfrm>
          <a:prstGeom prst="rect">
            <a:avLst/>
          </a:prstGeom>
          <a:gradFill rotWithShape="0">
            <a:gsLst>
              <a:gs pos="0">
                <a:srgbClr val="FF9900"/>
              </a:gs>
              <a:gs pos="50000">
                <a:srgbClr val="FF3300"/>
              </a:gs>
              <a:gs pos="100000">
                <a:srgbClr val="FF9900"/>
              </a:gs>
            </a:gsLst>
            <a:lin ang="0" scaled="1"/>
            <a:tileRect/>
          </a:gradFill>
          <a:ln w="9525">
            <a:noFill/>
          </a:ln>
        </p:spPr>
        <p:txBody>
          <a:bodyPr wrap="none" lIns="166635" tIns="83317" rIns="166635" bIns="83317" anchor="ctr" anchorCtr="0"/>
          <a:p>
            <a:pPr algn="ctr" defTabSz="1666875">
              <a:spcBef>
                <a:spcPct val="0"/>
              </a:spcBef>
            </a:pPr>
            <a:r>
              <a:rPr lang="zh-CN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灭火器使用</a:t>
            </a:r>
            <a:endParaRPr lang="zh-CN" altLang="en-US" sz="2400" b="1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1268" name="图片 12293" descr="FiremanSam12"/>
          <p:cNvPicPr>
            <a:picLocks noChangeAspect="1"/>
          </p:cNvPicPr>
          <p:nvPr/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56550" y="44450"/>
            <a:ext cx="479425" cy="94678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blinds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灭火器 截取视频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67360" y="692785"/>
            <a:ext cx="8433435" cy="5280025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553" name="矩形 24577"/>
          <p:cNvSpPr/>
          <p:nvPr/>
        </p:nvSpPr>
        <p:spPr>
          <a:xfrm>
            <a:off x="806450" y="1633538"/>
            <a:ext cx="7526338" cy="366712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defTabSz="914400">
              <a:buClr>
                <a:srgbClr val="D7181F"/>
              </a:buClr>
              <a:buFont typeface="Wingdings" panose="05000000000000000000" pitchFamily="2" charset="2"/>
              <a:buChar char="v"/>
              <a:tabLst>
                <a:tab pos="4460875" algn="l"/>
              </a:tabLst>
            </a:pPr>
            <a:r>
              <a:rPr lang="zh-CN" altLang="en-US" b="1" dirty="0">
                <a:solidFill>
                  <a:srgbClr val="D7181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zh-CN" altLang="en-US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在火灾中伤亡的主要因素有一下四种</a:t>
            </a:r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3554" name="圆角矩形 24578"/>
          <p:cNvSpPr/>
          <p:nvPr/>
        </p:nvSpPr>
        <p:spPr>
          <a:xfrm>
            <a:off x="930275" y="2436813"/>
            <a:ext cx="3098800" cy="3430587"/>
          </a:xfrm>
          <a:prstGeom prst="roundRect">
            <a:avLst>
              <a:gd name="adj" fmla="val 9481"/>
            </a:avLst>
          </a:prstGeom>
          <a:gradFill rotWithShape="1">
            <a:gsLst>
              <a:gs pos="0">
                <a:srgbClr val="DFDFDF"/>
              </a:gs>
              <a:gs pos="50000">
                <a:srgbClr val="F7F7F7"/>
              </a:gs>
              <a:gs pos="100000">
                <a:srgbClr val="DFDFDF"/>
              </a:gs>
            </a:gsLst>
            <a:lin ang="5400000" scaled="1"/>
            <a:tileRect/>
          </a:gradFill>
          <a:ln w="19050" cap="flat" cmpd="sng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>
            <a:outerShdw dist="53882" dir="2699999" algn="ctr" rotWithShape="0">
              <a:srgbClr val="292929">
                <a:alpha val="50000"/>
              </a:srgbClr>
            </a:outerShdw>
          </a:effectLst>
        </p:spPr>
        <p:txBody>
          <a:bodyPr anchor="t" anchorCtr="0"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23555" name="圆角矩形 24579"/>
          <p:cNvSpPr/>
          <p:nvPr/>
        </p:nvSpPr>
        <p:spPr>
          <a:xfrm rot="-5400000">
            <a:off x="42863" y="3748088"/>
            <a:ext cx="2689225" cy="498475"/>
          </a:xfrm>
          <a:prstGeom prst="roundRect">
            <a:avLst>
              <a:gd name="adj" fmla="val 50000"/>
            </a:avLst>
          </a:prstGeom>
          <a:solidFill>
            <a:srgbClr val="5F5F5F"/>
          </a:solidFill>
          <a:ln w="28575" cap="flat" cmpd="sng">
            <a:solidFill>
              <a:srgbClr val="EAEAEA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23556" name="圆角矩形 24580"/>
          <p:cNvSpPr/>
          <p:nvPr/>
        </p:nvSpPr>
        <p:spPr>
          <a:xfrm rot="-5400000">
            <a:off x="809625" y="3746500"/>
            <a:ext cx="2687638" cy="498475"/>
          </a:xfrm>
          <a:prstGeom prst="roundRect">
            <a:avLst>
              <a:gd name="adj" fmla="val 50000"/>
            </a:avLst>
          </a:prstGeom>
          <a:solidFill>
            <a:srgbClr val="5F5F5F"/>
          </a:solidFill>
          <a:ln w="28575" cap="flat" cmpd="sng">
            <a:solidFill>
              <a:srgbClr val="EAEAEA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23557" name="圆角矩形 24581"/>
          <p:cNvSpPr/>
          <p:nvPr/>
        </p:nvSpPr>
        <p:spPr>
          <a:xfrm rot="-5400000">
            <a:off x="1555750" y="3746500"/>
            <a:ext cx="2687638" cy="498475"/>
          </a:xfrm>
          <a:prstGeom prst="roundRect">
            <a:avLst>
              <a:gd name="adj" fmla="val 50000"/>
            </a:avLst>
          </a:prstGeom>
          <a:solidFill>
            <a:srgbClr val="5F5F5F"/>
          </a:solidFill>
          <a:ln w="28575" cap="flat" cmpd="sng">
            <a:solidFill>
              <a:srgbClr val="EAEAEA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23558" name="圆角矩形 24582"/>
          <p:cNvSpPr/>
          <p:nvPr/>
        </p:nvSpPr>
        <p:spPr>
          <a:xfrm rot="-5400000">
            <a:off x="2265363" y="3748088"/>
            <a:ext cx="2689225" cy="498475"/>
          </a:xfrm>
          <a:prstGeom prst="roundRect">
            <a:avLst>
              <a:gd name="adj" fmla="val 50000"/>
            </a:avLst>
          </a:prstGeom>
          <a:solidFill>
            <a:srgbClr val="5F5F5F"/>
          </a:solidFill>
          <a:ln w="28575" cap="flat" cmpd="sng">
            <a:solidFill>
              <a:srgbClr val="EAEAEA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>
              <a:latin typeface="Arial" panose="020B0604020202020204" pitchFamily="34" charset="0"/>
            </a:endParaRPr>
          </a:p>
        </p:txBody>
      </p:sp>
      <p:grpSp>
        <p:nvGrpSpPr>
          <p:cNvPr id="23559" name="组合 24583"/>
          <p:cNvGrpSpPr/>
          <p:nvPr/>
        </p:nvGrpSpPr>
        <p:grpSpPr>
          <a:xfrm>
            <a:off x="1177925" y="3429000"/>
            <a:ext cx="423863" cy="1885950"/>
            <a:chOff x="0" y="0"/>
            <a:chExt cx="267" cy="1213"/>
          </a:xfrm>
        </p:grpSpPr>
        <p:sp>
          <p:nvSpPr>
            <p:cNvPr id="23560" name="圆角矩形 24584"/>
            <p:cNvSpPr/>
            <p:nvPr/>
          </p:nvSpPr>
          <p:spPr>
            <a:xfrm rot="-5400000">
              <a:off x="-473" y="473"/>
              <a:ext cx="1213" cy="267"/>
            </a:xfrm>
            <a:prstGeom prst="roundRect">
              <a:avLst>
                <a:gd name="adj" fmla="val 50000"/>
              </a:avLst>
            </a:prstGeom>
            <a:solidFill>
              <a:schemeClr val="hlink"/>
            </a:solidFill>
            <a:ln w="9525">
              <a:noFill/>
            </a:ln>
          </p:spPr>
          <p:txBody>
            <a:bodyPr anchor="t" anchorCtr="0"/>
            <a:p>
              <a:endParaRPr lang="zh-CN" altLang="en-US">
                <a:latin typeface="Arial" panose="020B0604020202020204" pitchFamily="34" charset="0"/>
              </a:endParaRPr>
            </a:p>
          </p:txBody>
        </p:sp>
        <p:sp>
          <p:nvSpPr>
            <p:cNvPr id="23561" name="圆角矩形 24585"/>
            <p:cNvSpPr/>
            <p:nvPr/>
          </p:nvSpPr>
          <p:spPr>
            <a:xfrm rot="-5400000">
              <a:off x="-423" y="504"/>
              <a:ext cx="1165" cy="189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anchor="t" anchorCtr="0"/>
            <a:p>
              <a:endParaRPr lang="zh-CN" altLang="en-US">
                <a:latin typeface="Arial" panose="020B0604020202020204" pitchFamily="34" charset="0"/>
              </a:endParaRPr>
            </a:p>
          </p:txBody>
        </p:sp>
      </p:grpSp>
      <p:grpSp>
        <p:nvGrpSpPr>
          <p:cNvPr id="23562" name="组合 24586"/>
          <p:cNvGrpSpPr/>
          <p:nvPr/>
        </p:nvGrpSpPr>
        <p:grpSpPr>
          <a:xfrm>
            <a:off x="1947863" y="3933825"/>
            <a:ext cx="423862" cy="1374775"/>
            <a:chOff x="0" y="0"/>
            <a:chExt cx="267" cy="1213"/>
          </a:xfrm>
        </p:grpSpPr>
        <p:sp>
          <p:nvSpPr>
            <p:cNvPr id="23563" name="圆角矩形 24587"/>
            <p:cNvSpPr/>
            <p:nvPr/>
          </p:nvSpPr>
          <p:spPr>
            <a:xfrm rot="-5400000">
              <a:off x="-473" y="473"/>
              <a:ext cx="1213" cy="267"/>
            </a:xfrm>
            <a:prstGeom prst="roundRect">
              <a:avLst>
                <a:gd name="adj" fmla="val 50000"/>
              </a:avLst>
            </a:prstGeom>
            <a:solidFill>
              <a:schemeClr val="folHlink"/>
            </a:solidFill>
            <a:ln w="9525">
              <a:noFill/>
            </a:ln>
          </p:spPr>
          <p:txBody>
            <a:bodyPr anchor="t" anchorCtr="0"/>
            <a:p>
              <a:endParaRPr lang="zh-CN" altLang="en-US">
                <a:latin typeface="Arial" panose="020B0604020202020204" pitchFamily="34" charset="0"/>
              </a:endParaRPr>
            </a:p>
          </p:txBody>
        </p:sp>
        <p:sp>
          <p:nvSpPr>
            <p:cNvPr id="23564" name="圆角矩形 24588"/>
            <p:cNvSpPr/>
            <p:nvPr/>
          </p:nvSpPr>
          <p:spPr>
            <a:xfrm rot="-5400000">
              <a:off x="-423" y="504"/>
              <a:ext cx="1165" cy="189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folHlink"/>
                </a:gs>
                <a:gs pos="100000">
                  <a:srgbClr val="FFFFFF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anchor="t" anchorCtr="0"/>
            <a:p>
              <a:endParaRPr lang="zh-CN" altLang="en-US">
                <a:latin typeface="Arial" panose="020B0604020202020204" pitchFamily="34" charset="0"/>
              </a:endParaRPr>
            </a:p>
          </p:txBody>
        </p:sp>
      </p:grpSp>
      <p:grpSp>
        <p:nvGrpSpPr>
          <p:cNvPr id="23565" name="组合 24589"/>
          <p:cNvGrpSpPr/>
          <p:nvPr/>
        </p:nvGrpSpPr>
        <p:grpSpPr>
          <a:xfrm>
            <a:off x="2700338" y="3860800"/>
            <a:ext cx="423862" cy="1435100"/>
            <a:chOff x="0" y="0"/>
            <a:chExt cx="267" cy="1213"/>
          </a:xfrm>
        </p:grpSpPr>
        <p:sp>
          <p:nvSpPr>
            <p:cNvPr id="23566" name="圆角矩形 24590"/>
            <p:cNvSpPr/>
            <p:nvPr/>
          </p:nvSpPr>
          <p:spPr>
            <a:xfrm rot="-5400000">
              <a:off x="-473" y="473"/>
              <a:ext cx="1213" cy="267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9525">
              <a:noFill/>
            </a:ln>
          </p:spPr>
          <p:txBody>
            <a:bodyPr anchor="t" anchorCtr="0"/>
            <a:p>
              <a:endParaRPr lang="zh-CN" altLang="en-US">
                <a:latin typeface="Arial" panose="020B0604020202020204" pitchFamily="34" charset="0"/>
              </a:endParaRPr>
            </a:p>
          </p:txBody>
        </p:sp>
        <p:sp>
          <p:nvSpPr>
            <p:cNvPr id="23567" name="圆角矩形 24591"/>
            <p:cNvSpPr/>
            <p:nvPr/>
          </p:nvSpPr>
          <p:spPr>
            <a:xfrm rot="-5400000">
              <a:off x="-423" y="504"/>
              <a:ext cx="1165" cy="189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2"/>
                </a:gs>
                <a:gs pos="100000">
                  <a:srgbClr val="FFFFFF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anchor="t" anchorCtr="0"/>
            <a:p>
              <a:endParaRPr lang="zh-CN" altLang="en-US">
                <a:latin typeface="Arial" panose="020B0604020202020204" pitchFamily="34" charset="0"/>
              </a:endParaRPr>
            </a:p>
          </p:txBody>
        </p:sp>
      </p:grpSp>
      <p:grpSp>
        <p:nvGrpSpPr>
          <p:cNvPr id="23568" name="组合 24592"/>
          <p:cNvGrpSpPr/>
          <p:nvPr/>
        </p:nvGrpSpPr>
        <p:grpSpPr>
          <a:xfrm>
            <a:off x="3400425" y="4725988"/>
            <a:ext cx="423863" cy="579437"/>
            <a:chOff x="0" y="0"/>
            <a:chExt cx="267" cy="1213"/>
          </a:xfrm>
        </p:grpSpPr>
        <p:sp>
          <p:nvSpPr>
            <p:cNvPr id="23569" name="圆角矩形 24593"/>
            <p:cNvSpPr/>
            <p:nvPr/>
          </p:nvSpPr>
          <p:spPr>
            <a:xfrm rot="-5400000">
              <a:off x="-473" y="473"/>
              <a:ext cx="1213" cy="267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9525">
              <a:noFill/>
            </a:ln>
          </p:spPr>
          <p:txBody>
            <a:bodyPr anchor="t" anchorCtr="0"/>
            <a:p>
              <a:endParaRPr lang="zh-CN" altLang="en-US">
                <a:latin typeface="Arial" panose="020B0604020202020204" pitchFamily="34" charset="0"/>
              </a:endParaRPr>
            </a:p>
          </p:txBody>
        </p:sp>
        <p:sp>
          <p:nvSpPr>
            <p:cNvPr id="23570" name="圆角矩形 24594"/>
            <p:cNvSpPr/>
            <p:nvPr/>
          </p:nvSpPr>
          <p:spPr>
            <a:xfrm rot="-5400000">
              <a:off x="-423" y="504"/>
              <a:ext cx="1165" cy="189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rgbClr val="FFFFFF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anchor="t" anchorCtr="0"/>
            <a:p>
              <a:endParaRPr lang="zh-CN" altLang="en-US">
                <a:latin typeface="Arial" panose="020B0604020202020204" pitchFamily="34" charset="0"/>
              </a:endParaRPr>
            </a:p>
          </p:txBody>
        </p:sp>
      </p:grpSp>
      <p:sp>
        <p:nvSpPr>
          <p:cNvPr id="24596" name="文本框 24595"/>
          <p:cNvSpPr txBox="1"/>
          <p:nvPr/>
        </p:nvSpPr>
        <p:spPr>
          <a:xfrm>
            <a:off x="1212850" y="5362575"/>
            <a:ext cx="2813050" cy="4270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2200" b="1" noProof="1">
                <a:solidFill>
                  <a:schemeClr val="tx1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A       B       C       D</a:t>
            </a:r>
            <a:endParaRPr lang="en-US" altLang="zh-CN" sz="2200" b="1" noProof="1">
              <a:solidFill>
                <a:schemeClr val="tx1"/>
              </a:solidFill>
              <a:effectLst>
                <a:outerShdw blurRad="38100" dist="38100" dir="2700000">
                  <a:srgbClr val="C0C0C0"/>
                </a:outerShdw>
              </a:effectLst>
              <a:ea typeface="宋体" panose="02010600030101010101" pitchFamily="2" charset="-122"/>
            </a:endParaRPr>
          </a:p>
        </p:txBody>
      </p:sp>
      <p:sp>
        <p:nvSpPr>
          <p:cNvPr id="23572" name="圆角矩形 24596"/>
          <p:cNvSpPr/>
          <p:nvPr/>
        </p:nvSpPr>
        <p:spPr>
          <a:xfrm>
            <a:off x="4419600" y="2713038"/>
            <a:ext cx="4038600" cy="592137"/>
          </a:xfrm>
          <a:prstGeom prst="roundRect">
            <a:avLst>
              <a:gd name="adj" fmla="val 50000"/>
            </a:avLst>
          </a:prstGeom>
          <a:solidFill>
            <a:srgbClr val="5F5F5F"/>
          </a:solidFill>
          <a:ln w="28575" cap="flat" cmpd="sng">
            <a:solidFill>
              <a:srgbClr val="EAEAEA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>
              <a:latin typeface="Arial" panose="020B0604020202020204" pitchFamily="34" charset="0"/>
            </a:endParaRPr>
          </a:p>
        </p:txBody>
      </p:sp>
      <p:grpSp>
        <p:nvGrpSpPr>
          <p:cNvPr id="23573" name="组合 24597"/>
          <p:cNvGrpSpPr/>
          <p:nvPr/>
        </p:nvGrpSpPr>
        <p:grpSpPr>
          <a:xfrm>
            <a:off x="4376738" y="2732088"/>
            <a:ext cx="552450" cy="584200"/>
            <a:chOff x="0" y="0"/>
            <a:chExt cx="454" cy="480"/>
          </a:xfrm>
        </p:grpSpPr>
        <p:grpSp>
          <p:nvGrpSpPr>
            <p:cNvPr id="23574" name="组合 24598"/>
            <p:cNvGrpSpPr/>
            <p:nvPr/>
          </p:nvGrpSpPr>
          <p:grpSpPr>
            <a:xfrm>
              <a:off x="0" y="0"/>
              <a:ext cx="454" cy="480"/>
              <a:chOff x="0" y="0"/>
              <a:chExt cx="1042" cy="1102"/>
            </a:xfrm>
          </p:grpSpPr>
          <p:pic>
            <p:nvPicPr>
              <p:cNvPr id="23575" name="图片 24599" descr="light_shadow"/>
              <p:cNvPicPr>
                <a:picLocks noChangeAspect="1"/>
              </p:cNvPicPr>
              <p:nvPr/>
            </p:nvPicPr>
            <p:blipFill>
              <a:blip r:embed="rId1">
                <a:lum bright="-77997" contrast="-78000"/>
              </a:blip>
              <a:stretch>
                <a:fillRect/>
              </a:stretch>
            </p:blipFill>
            <p:spPr>
              <a:xfrm>
                <a:off x="99" y="864"/>
                <a:ext cx="858" cy="23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576" name="图片 24600" descr="circuler_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0"/>
                <a:ext cx="1042" cy="101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23577" name="椭圆 24601"/>
              <p:cNvSpPr/>
              <p:nvPr/>
            </p:nvSpPr>
            <p:spPr>
              <a:xfrm>
                <a:off x="0" y="0"/>
                <a:ext cx="1035" cy="1019"/>
              </a:xfrm>
              <a:prstGeom prst="ellipse">
                <a:avLst/>
              </a:prstGeom>
              <a:gradFill rotWithShape="1">
                <a:gsLst>
                  <a:gs pos="0">
                    <a:srgbClr val="3C4800">
                      <a:alpha val="89999"/>
                    </a:srgbClr>
                  </a:gs>
                  <a:gs pos="50000">
                    <a:schemeClr val="hlink">
                      <a:alpha val="54999"/>
                    </a:schemeClr>
                  </a:gs>
                  <a:gs pos="100000">
                    <a:srgbClr val="3C4800">
                      <a:alpha val="89999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anchor="t" anchorCtr="0"/>
              <a:p>
                <a:endParaRPr lang="zh-CN" altLang="en-US"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23578" name="图片 24602" descr="Picture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" y="4"/>
              <a:ext cx="359" cy="157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3579" name="矩形 24603"/>
          <p:cNvSpPr/>
          <p:nvPr/>
        </p:nvSpPr>
        <p:spPr>
          <a:xfrm>
            <a:off x="5032375" y="2814638"/>
            <a:ext cx="2379663" cy="3968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en-US" altLang="zh-CN" sz="2000" b="1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A.</a:t>
            </a:r>
            <a:r>
              <a:rPr lang="en-US" altLang="zh-CN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zh-CN" altLang="en-US" sz="2000" dirty="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  吸入有毒气体</a:t>
            </a:r>
            <a:endParaRPr lang="zh-CN" altLang="en-US" sz="2000" dirty="0">
              <a:solidFill>
                <a:srgbClr val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3580" name="圆角矩形 24604"/>
          <p:cNvSpPr/>
          <p:nvPr/>
        </p:nvSpPr>
        <p:spPr>
          <a:xfrm>
            <a:off x="4419600" y="3481388"/>
            <a:ext cx="4038600" cy="592137"/>
          </a:xfrm>
          <a:prstGeom prst="roundRect">
            <a:avLst>
              <a:gd name="adj" fmla="val 50000"/>
            </a:avLst>
          </a:prstGeom>
          <a:solidFill>
            <a:srgbClr val="5F5F5F"/>
          </a:solidFill>
          <a:ln w="28575" cap="flat" cmpd="sng">
            <a:solidFill>
              <a:srgbClr val="EAEAEA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>
              <a:latin typeface="Arial" panose="020B0604020202020204" pitchFamily="34" charset="0"/>
            </a:endParaRPr>
          </a:p>
        </p:txBody>
      </p:sp>
      <p:grpSp>
        <p:nvGrpSpPr>
          <p:cNvPr id="23581" name="组合 24605"/>
          <p:cNvGrpSpPr/>
          <p:nvPr/>
        </p:nvGrpSpPr>
        <p:grpSpPr>
          <a:xfrm>
            <a:off x="4376738" y="3500438"/>
            <a:ext cx="552450" cy="584200"/>
            <a:chOff x="0" y="0"/>
            <a:chExt cx="454" cy="480"/>
          </a:xfrm>
        </p:grpSpPr>
        <p:grpSp>
          <p:nvGrpSpPr>
            <p:cNvPr id="23582" name="组合 24606"/>
            <p:cNvGrpSpPr/>
            <p:nvPr/>
          </p:nvGrpSpPr>
          <p:grpSpPr>
            <a:xfrm>
              <a:off x="0" y="0"/>
              <a:ext cx="454" cy="480"/>
              <a:chOff x="0" y="0"/>
              <a:chExt cx="1042" cy="1102"/>
            </a:xfrm>
          </p:grpSpPr>
          <p:pic>
            <p:nvPicPr>
              <p:cNvPr id="23583" name="图片 24607" descr="light_shadow"/>
              <p:cNvPicPr>
                <a:picLocks noChangeAspect="1"/>
              </p:cNvPicPr>
              <p:nvPr/>
            </p:nvPicPr>
            <p:blipFill>
              <a:blip r:embed="rId1">
                <a:lum bright="-77997" contrast="-78000"/>
              </a:blip>
              <a:stretch>
                <a:fillRect/>
              </a:stretch>
            </p:blipFill>
            <p:spPr>
              <a:xfrm>
                <a:off x="99" y="864"/>
                <a:ext cx="858" cy="23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584" name="图片 24608" descr="circuler_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0"/>
                <a:ext cx="1042" cy="101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23585" name="椭圆 24609"/>
              <p:cNvSpPr/>
              <p:nvPr/>
            </p:nvSpPr>
            <p:spPr>
              <a:xfrm>
                <a:off x="0" y="0"/>
                <a:ext cx="1035" cy="1019"/>
              </a:xfrm>
              <a:prstGeom prst="ellipse">
                <a:avLst/>
              </a:prstGeom>
              <a:gradFill rotWithShape="1">
                <a:gsLst>
                  <a:gs pos="0">
                    <a:srgbClr val="2D3559">
                      <a:alpha val="89999"/>
                    </a:srgbClr>
                  </a:gs>
                  <a:gs pos="50000">
                    <a:schemeClr val="folHlink">
                      <a:alpha val="54999"/>
                    </a:schemeClr>
                  </a:gs>
                  <a:gs pos="100000">
                    <a:srgbClr val="2D3559">
                      <a:alpha val="89999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anchor="t" anchorCtr="0"/>
              <a:p>
                <a:endParaRPr lang="zh-CN" altLang="en-US"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23586" name="图片 24610" descr="Picture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" y="4"/>
              <a:ext cx="359" cy="157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3587" name="矩形 24611"/>
          <p:cNvSpPr/>
          <p:nvPr/>
        </p:nvSpPr>
        <p:spPr>
          <a:xfrm>
            <a:off x="5032375" y="3582988"/>
            <a:ext cx="1363663" cy="3968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en-US" altLang="zh-CN" sz="2000" b="1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B.</a:t>
            </a:r>
            <a:r>
              <a:rPr lang="en-US" altLang="zh-CN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zh-CN" altLang="en-US" sz="2000" dirty="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  缺氧</a:t>
            </a:r>
            <a:endParaRPr lang="zh-CN" altLang="en-US" sz="2000" dirty="0">
              <a:solidFill>
                <a:srgbClr val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3588" name="圆角矩形 24612"/>
          <p:cNvSpPr/>
          <p:nvPr/>
        </p:nvSpPr>
        <p:spPr>
          <a:xfrm>
            <a:off x="4419600" y="4257675"/>
            <a:ext cx="4038600" cy="592138"/>
          </a:xfrm>
          <a:prstGeom prst="roundRect">
            <a:avLst>
              <a:gd name="adj" fmla="val 50000"/>
            </a:avLst>
          </a:prstGeom>
          <a:solidFill>
            <a:srgbClr val="5F5F5F"/>
          </a:solidFill>
          <a:ln w="28575" cap="flat" cmpd="sng">
            <a:solidFill>
              <a:srgbClr val="EAEAEA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>
              <a:latin typeface="Arial" panose="020B0604020202020204" pitchFamily="34" charset="0"/>
            </a:endParaRPr>
          </a:p>
        </p:txBody>
      </p:sp>
      <p:grpSp>
        <p:nvGrpSpPr>
          <p:cNvPr id="23589" name="组合 24613"/>
          <p:cNvGrpSpPr/>
          <p:nvPr/>
        </p:nvGrpSpPr>
        <p:grpSpPr>
          <a:xfrm>
            <a:off x="4376738" y="4276725"/>
            <a:ext cx="552450" cy="584200"/>
            <a:chOff x="0" y="0"/>
            <a:chExt cx="454" cy="480"/>
          </a:xfrm>
        </p:grpSpPr>
        <p:grpSp>
          <p:nvGrpSpPr>
            <p:cNvPr id="23590" name="组合 24614"/>
            <p:cNvGrpSpPr/>
            <p:nvPr/>
          </p:nvGrpSpPr>
          <p:grpSpPr>
            <a:xfrm>
              <a:off x="0" y="0"/>
              <a:ext cx="454" cy="480"/>
              <a:chOff x="0" y="0"/>
              <a:chExt cx="1042" cy="1102"/>
            </a:xfrm>
          </p:grpSpPr>
          <p:pic>
            <p:nvPicPr>
              <p:cNvPr id="23591" name="图片 24615" descr="light_shadow"/>
              <p:cNvPicPr>
                <a:picLocks noChangeAspect="1"/>
              </p:cNvPicPr>
              <p:nvPr/>
            </p:nvPicPr>
            <p:blipFill>
              <a:blip r:embed="rId1">
                <a:lum bright="-77997" contrast="-78000"/>
              </a:blip>
              <a:stretch>
                <a:fillRect/>
              </a:stretch>
            </p:blipFill>
            <p:spPr>
              <a:xfrm>
                <a:off x="99" y="864"/>
                <a:ext cx="858" cy="23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592" name="图片 24616" descr="circuler_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0"/>
                <a:ext cx="1042" cy="101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23593" name="椭圆 24617"/>
              <p:cNvSpPr/>
              <p:nvPr/>
            </p:nvSpPr>
            <p:spPr>
              <a:xfrm>
                <a:off x="0" y="0"/>
                <a:ext cx="1035" cy="1019"/>
              </a:xfrm>
              <a:prstGeom prst="ellipse">
                <a:avLst/>
              </a:prstGeom>
              <a:gradFill rotWithShape="1">
                <a:gsLst>
                  <a:gs pos="0">
                    <a:srgbClr val="481E07">
                      <a:alpha val="89999"/>
                    </a:srgbClr>
                  </a:gs>
                  <a:gs pos="50000">
                    <a:schemeClr val="accent2">
                      <a:alpha val="54999"/>
                    </a:schemeClr>
                  </a:gs>
                  <a:gs pos="100000">
                    <a:srgbClr val="481E07">
                      <a:alpha val="89999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anchor="t" anchorCtr="0"/>
              <a:p>
                <a:endParaRPr lang="zh-CN" altLang="en-US"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23594" name="图片 24618" descr="Picture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" y="4"/>
              <a:ext cx="359" cy="157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3595" name="矩形 24619"/>
          <p:cNvSpPr/>
          <p:nvPr/>
        </p:nvSpPr>
        <p:spPr>
          <a:xfrm>
            <a:off x="5032375" y="4359275"/>
            <a:ext cx="1871663" cy="3968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en-US" altLang="zh-CN" sz="2000" b="1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C.</a:t>
            </a:r>
            <a:r>
              <a:rPr lang="en-US" altLang="zh-CN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zh-CN" altLang="en-US" sz="2000" dirty="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  意外跌落</a:t>
            </a:r>
            <a:endParaRPr lang="zh-CN" altLang="en-US" sz="2000" dirty="0">
              <a:solidFill>
                <a:srgbClr val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3596" name="圆角矩形 24620"/>
          <p:cNvSpPr/>
          <p:nvPr/>
        </p:nvSpPr>
        <p:spPr>
          <a:xfrm>
            <a:off x="4419600" y="4994275"/>
            <a:ext cx="4038600" cy="592138"/>
          </a:xfrm>
          <a:prstGeom prst="roundRect">
            <a:avLst>
              <a:gd name="adj" fmla="val 50000"/>
            </a:avLst>
          </a:prstGeom>
          <a:solidFill>
            <a:srgbClr val="5F5F5F"/>
          </a:solidFill>
          <a:ln w="28575" cap="flat" cmpd="sng">
            <a:solidFill>
              <a:srgbClr val="EAEAEA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>
              <a:latin typeface="Arial" panose="020B0604020202020204" pitchFamily="34" charset="0"/>
            </a:endParaRPr>
          </a:p>
        </p:txBody>
      </p:sp>
      <p:grpSp>
        <p:nvGrpSpPr>
          <p:cNvPr id="23597" name="组合 24621"/>
          <p:cNvGrpSpPr/>
          <p:nvPr/>
        </p:nvGrpSpPr>
        <p:grpSpPr>
          <a:xfrm>
            <a:off x="4376738" y="5013325"/>
            <a:ext cx="552450" cy="584200"/>
            <a:chOff x="0" y="0"/>
            <a:chExt cx="454" cy="480"/>
          </a:xfrm>
        </p:grpSpPr>
        <p:grpSp>
          <p:nvGrpSpPr>
            <p:cNvPr id="23598" name="组合 24622"/>
            <p:cNvGrpSpPr/>
            <p:nvPr/>
          </p:nvGrpSpPr>
          <p:grpSpPr>
            <a:xfrm>
              <a:off x="0" y="0"/>
              <a:ext cx="454" cy="480"/>
              <a:chOff x="0" y="0"/>
              <a:chExt cx="1042" cy="1102"/>
            </a:xfrm>
          </p:grpSpPr>
          <p:pic>
            <p:nvPicPr>
              <p:cNvPr id="23599" name="图片 24623" descr="light_shadow"/>
              <p:cNvPicPr>
                <a:picLocks noChangeAspect="1"/>
              </p:cNvPicPr>
              <p:nvPr/>
            </p:nvPicPr>
            <p:blipFill>
              <a:blip r:embed="rId1">
                <a:lum bright="-77997" contrast="-78000"/>
              </a:blip>
              <a:stretch>
                <a:fillRect/>
              </a:stretch>
            </p:blipFill>
            <p:spPr>
              <a:xfrm>
                <a:off x="99" y="864"/>
                <a:ext cx="858" cy="23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600" name="图片 24624" descr="circuler_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0"/>
                <a:ext cx="1042" cy="101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23601" name="椭圆 24625"/>
              <p:cNvSpPr/>
              <p:nvPr/>
            </p:nvSpPr>
            <p:spPr>
              <a:xfrm>
                <a:off x="0" y="0"/>
                <a:ext cx="1035" cy="1019"/>
              </a:xfrm>
              <a:prstGeom prst="ellipse">
                <a:avLst/>
              </a:prstGeom>
              <a:gradFill rotWithShape="1">
                <a:gsLst>
                  <a:gs pos="0">
                    <a:srgbClr val="25404A">
                      <a:alpha val="89999"/>
                    </a:srgbClr>
                  </a:gs>
                  <a:gs pos="50000">
                    <a:schemeClr val="accent1">
                      <a:alpha val="54999"/>
                    </a:schemeClr>
                  </a:gs>
                  <a:gs pos="100000">
                    <a:srgbClr val="25404A">
                      <a:alpha val="89999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anchor="t" anchorCtr="0"/>
              <a:p>
                <a:endParaRPr lang="zh-CN" altLang="en-US"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23602" name="图片 24626" descr="Picture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" y="4"/>
              <a:ext cx="359" cy="157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3603" name="矩形 24627"/>
          <p:cNvSpPr/>
          <p:nvPr/>
        </p:nvSpPr>
        <p:spPr>
          <a:xfrm>
            <a:off x="5032375" y="5095875"/>
            <a:ext cx="1871663" cy="3968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en-US" altLang="zh-CN" sz="2000" b="1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D.</a:t>
            </a:r>
            <a:r>
              <a:rPr lang="en-US" altLang="zh-CN" sz="2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zh-CN" altLang="en-US" sz="2000" dirty="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  高温灼伤</a:t>
            </a:r>
            <a:endParaRPr lang="zh-CN" altLang="en-US" sz="2000" dirty="0">
              <a:solidFill>
                <a:srgbClr val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4933" name="Rectangle 5"/>
          <p:cNvSpPr/>
          <p:nvPr/>
        </p:nvSpPr>
        <p:spPr>
          <a:xfrm>
            <a:off x="1043940" y="116840"/>
            <a:ext cx="3893185" cy="709295"/>
          </a:xfrm>
          <a:prstGeom prst="rect">
            <a:avLst/>
          </a:prstGeom>
          <a:gradFill rotWithShape="0">
            <a:gsLst>
              <a:gs pos="0">
                <a:srgbClr val="FF9900"/>
              </a:gs>
              <a:gs pos="50000">
                <a:srgbClr val="FF3300"/>
              </a:gs>
              <a:gs pos="100000">
                <a:srgbClr val="FF9900"/>
              </a:gs>
            </a:gsLst>
            <a:lin ang="0" scaled="1"/>
            <a:tileRect/>
          </a:gradFill>
          <a:ln w="9525">
            <a:noFill/>
          </a:ln>
        </p:spPr>
        <p:txBody>
          <a:bodyPr wrap="none" lIns="166635" tIns="83317" rIns="166635" bIns="83317" anchor="ctr" anchorCtr="0"/>
          <a:p>
            <a:pPr algn="ctr" defTabSz="1666875">
              <a:spcBef>
                <a:spcPct val="0"/>
              </a:spcBef>
            </a:pPr>
            <a:r>
              <a:rPr lang="zh-CN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火灾中如何疏散</a:t>
            </a:r>
            <a:endParaRPr lang="zh-CN" altLang="en-US" sz="2400" b="1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1268" name="图片 12293" descr="FiremanSam12"/>
          <p:cNvPicPr>
            <a:picLocks noChangeAspect="1"/>
          </p:cNvPicPr>
          <p:nvPr/>
        </p:nvPicPr>
        <p:blipFill>
          <a:blip r:embed="rId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56550" y="44450"/>
            <a:ext cx="479425" cy="94678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608" name="文本框 25607"/>
          <p:cNvSpPr txBox="1"/>
          <p:nvPr/>
        </p:nvSpPr>
        <p:spPr>
          <a:xfrm>
            <a:off x="467678" y="5948998"/>
            <a:ext cx="5607050" cy="519112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 eaLnBrk="0" hangingPunct="0"/>
            <a:r>
              <a:rPr lang="zh-CN" altLang="en-US" sz="2800" b="1" dirty="0">
                <a:latin typeface="Arial" panose="020B0604020202020204" pitchFamily="34" charset="0"/>
                <a:ea typeface="宋体" panose="02010600030101010101" pitchFamily="2" charset="-122"/>
              </a:rPr>
              <a:t>克服</a:t>
            </a:r>
            <a:r>
              <a:rPr lang="zh-CN" altLang="en-US" sz="14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从众心理，向光心理，模仿心理，习惯心理，趋利避害心理</a:t>
            </a:r>
            <a:endParaRPr lang="zh-CN" altLang="en-US" sz="1400" b="1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1268" name="图片 12293" descr="FiremanSam12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56550" y="44450"/>
            <a:ext cx="479425" cy="9467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4933" name="Rectangle 5"/>
          <p:cNvSpPr/>
          <p:nvPr/>
        </p:nvSpPr>
        <p:spPr>
          <a:xfrm>
            <a:off x="1043940" y="116840"/>
            <a:ext cx="3893185" cy="709295"/>
          </a:xfrm>
          <a:prstGeom prst="rect">
            <a:avLst/>
          </a:prstGeom>
          <a:gradFill rotWithShape="0">
            <a:gsLst>
              <a:gs pos="0">
                <a:srgbClr val="FF9900"/>
              </a:gs>
              <a:gs pos="50000">
                <a:srgbClr val="FF3300"/>
              </a:gs>
              <a:gs pos="100000">
                <a:srgbClr val="FF9900"/>
              </a:gs>
            </a:gsLst>
            <a:lin ang="0" scaled="1"/>
            <a:tileRect/>
          </a:gradFill>
          <a:ln w="9525">
            <a:noFill/>
          </a:ln>
        </p:spPr>
        <p:txBody>
          <a:bodyPr wrap="none" lIns="166635" tIns="83317" rIns="166635" bIns="83317" anchor="ctr" anchorCtr="0"/>
          <a:p>
            <a:pPr algn="ctr" defTabSz="1666875">
              <a:spcBef>
                <a:spcPct val="0"/>
              </a:spcBef>
            </a:pPr>
            <a:r>
              <a:rPr lang="zh-CN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火灾中逃生技巧</a:t>
            </a:r>
            <a:endParaRPr lang="zh-CN" altLang="en-US" sz="2400" b="1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51460" y="1032510"/>
            <a:ext cx="3987165" cy="2584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1666875"/>
            <a:r>
              <a:rPr lang="zh-CN" altLang="en-US" b="1" dirty="0">
                <a:solidFill>
                  <a:schemeClr val="accent2"/>
                </a:solidFill>
                <a:ea typeface="楷体_GB2312" pitchFamily="49" charset="-122"/>
                <a:sym typeface="+mn-ea"/>
              </a:rPr>
              <a:t>一、能有效逃生</a:t>
            </a:r>
            <a:endParaRPr lang="en-US" altLang="zh-CN" b="1" dirty="0">
              <a:solidFill>
                <a:schemeClr val="accent2"/>
              </a:solidFill>
              <a:ea typeface="楷体_GB2312" pitchFamily="49" charset="-122"/>
              <a:sym typeface="+mn-ea"/>
            </a:endParaRPr>
          </a:p>
          <a:p>
            <a:pPr algn="just" defTabSz="1666875"/>
            <a:r>
              <a:rPr lang="en-US" altLang="zh-CN" b="1" dirty="0">
                <a:solidFill>
                  <a:schemeClr val="accent2"/>
                </a:solidFill>
                <a:ea typeface="楷体_GB2312" pitchFamily="49" charset="-122"/>
                <a:sym typeface="+mn-ea"/>
              </a:rPr>
              <a:t>   1</a:t>
            </a:r>
            <a:r>
              <a:rPr lang="zh-CN" altLang="en-US" b="1" dirty="0">
                <a:solidFill>
                  <a:schemeClr val="accent2"/>
                </a:solidFill>
                <a:ea typeface="楷体_GB2312" pitchFamily="49" charset="-122"/>
                <a:sym typeface="+mn-ea"/>
              </a:rPr>
              <a:t>、逃生时必须冷静，认准安全出口，沿疏散指示标志逃出。</a:t>
            </a:r>
            <a:endParaRPr lang="zh-CN" altLang="en-US" b="1" dirty="0">
              <a:solidFill>
                <a:schemeClr val="accent2"/>
              </a:solidFill>
              <a:ea typeface="楷体_GB2312" pitchFamily="49" charset="-122"/>
              <a:sym typeface="+mn-ea"/>
            </a:endParaRPr>
          </a:p>
          <a:p>
            <a:pPr algn="just" defTabSz="1666875"/>
            <a:r>
              <a:rPr lang="en-US" altLang="zh-CN" b="1" dirty="0">
                <a:solidFill>
                  <a:schemeClr val="accent2"/>
                </a:solidFill>
                <a:ea typeface="楷体_GB2312" pitchFamily="49" charset="-122"/>
                <a:sym typeface="+mn-ea"/>
              </a:rPr>
              <a:t>   2</a:t>
            </a:r>
            <a:r>
              <a:rPr lang="zh-CN" altLang="en-US" b="1" dirty="0">
                <a:solidFill>
                  <a:schemeClr val="accent2"/>
                </a:solidFill>
                <a:ea typeface="楷体_GB2312" pitchFamily="49" charset="-122"/>
                <a:sym typeface="+mn-ea"/>
              </a:rPr>
              <a:t>、在逃生时要防止中毒，尽量避免大声呼喊，防止烟雾进入口腔；用水打湿衣服后捂住口鼻，一时找不到水，可用饮料来打湿衣服代替。并采取低姿行走或匍匐前进，减少烟气对人体的危害。</a:t>
            </a:r>
            <a:endParaRPr lang="zh-CN" altLang="en-US" b="1" dirty="0">
              <a:solidFill>
                <a:schemeClr val="accent2"/>
              </a:solidFill>
              <a:ea typeface="楷体_GB2312" pitchFamily="49" charset="-122"/>
              <a:sym typeface="+mn-ea"/>
            </a:endParaRPr>
          </a:p>
        </p:txBody>
      </p:sp>
      <p:pic>
        <p:nvPicPr>
          <p:cNvPr id="66582" name="Picture 22" descr="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325" y="4055745"/>
            <a:ext cx="1910715" cy="17767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7" descr="tu_5 拷贝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610" y="1142365"/>
            <a:ext cx="3863975" cy="6750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1195" name="图片 22119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605" y="4028440"/>
            <a:ext cx="2393315" cy="1831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79" name="Picture 6" descr="20085813265693000 拷贝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0245" y="2061210"/>
            <a:ext cx="3687445" cy="14839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 descr="图片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6010" y="4017010"/>
            <a:ext cx="1694180" cy="1855470"/>
          </a:xfrm>
          <a:prstGeom prst="rect">
            <a:avLst/>
          </a:prstGeom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4933" name="Rectangle 5"/>
          <p:cNvSpPr/>
          <p:nvPr/>
        </p:nvSpPr>
        <p:spPr>
          <a:xfrm>
            <a:off x="1043940" y="116840"/>
            <a:ext cx="3893185" cy="709295"/>
          </a:xfrm>
          <a:prstGeom prst="rect">
            <a:avLst/>
          </a:prstGeom>
          <a:gradFill rotWithShape="0">
            <a:gsLst>
              <a:gs pos="0">
                <a:srgbClr val="FF9900"/>
              </a:gs>
              <a:gs pos="50000">
                <a:srgbClr val="FF3300"/>
              </a:gs>
              <a:gs pos="100000">
                <a:srgbClr val="FF9900"/>
              </a:gs>
            </a:gsLst>
            <a:lin ang="0" scaled="1"/>
            <a:tileRect/>
          </a:gradFill>
          <a:ln w="9525">
            <a:noFill/>
          </a:ln>
        </p:spPr>
        <p:txBody>
          <a:bodyPr wrap="none" lIns="166635" tIns="83317" rIns="166635" bIns="83317" anchor="ctr" anchorCtr="0"/>
          <a:p>
            <a:pPr algn="ctr" defTabSz="1666875">
              <a:spcBef>
                <a:spcPct val="0"/>
              </a:spcBef>
            </a:pPr>
            <a:r>
              <a:rPr lang="zh-CN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火灾中逃生技巧</a:t>
            </a:r>
            <a:endParaRPr lang="zh-CN" altLang="en-US" sz="2400" b="1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7315" y="826135"/>
            <a:ext cx="5332730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1666875"/>
            <a:r>
              <a:rPr lang="zh-CN" altLang="en-US" b="1" dirty="0">
                <a:solidFill>
                  <a:schemeClr val="accent2"/>
                </a:solidFill>
                <a:ea typeface="楷体_GB2312" pitchFamily="49" charset="-122"/>
                <a:sym typeface="+mn-ea"/>
              </a:rPr>
              <a:t>二、已错失有效逃生时段</a:t>
            </a:r>
            <a:endParaRPr lang="zh-CN" altLang="en-US" b="1" dirty="0">
              <a:solidFill>
                <a:schemeClr val="accent2"/>
              </a:solidFill>
              <a:ea typeface="楷体_GB2312" pitchFamily="49" charset="-122"/>
              <a:sym typeface="+mn-ea"/>
            </a:endParaRPr>
          </a:p>
          <a:p>
            <a:pPr algn="just" defTabSz="1666875"/>
            <a:r>
              <a:rPr lang="en-US" altLang="zh-CN" b="1" dirty="0">
                <a:solidFill>
                  <a:schemeClr val="accent2"/>
                </a:solidFill>
                <a:ea typeface="楷体_GB2312" pitchFamily="49" charset="-122"/>
                <a:sym typeface="+mn-ea"/>
              </a:rPr>
              <a:t>1</a:t>
            </a:r>
            <a:r>
              <a:rPr lang="zh-CN" altLang="en-US" b="1" dirty="0">
                <a:solidFill>
                  <a:schemeClr val="accent2"/>
                </a:solidFill>
                <a:ea typeface="楷体_GB2312" pitchFamily="49" charset="-122"/>
                <a:sym typeface="+mn-ea"/>
              </a:rPr>
              <a:t>、封隔法：如果火势比较大，无法疏散，可退入一个房间内，将门缝用毛巾、毛毯、棉被或其它织物封死，防止受热，不断往上浇水进行冷却。防止外部火焰及烟气侵入，从而达到抑制火势蔓延速度 、延长时间的目的。</a:t>
            </a:r>
            <a:endParaRPr lang="zh-CN" altLang="en-US"/>
          </a:p>
        </p:txBody>
      </p:sp>
      <p:pic>
        <p:nvPicPr>
          <p:cNvPr id="23556" name="Picture 21" descr="2008910205757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40045" y="1124585"/>
            <a:ext cx="3517265" cy="31057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8" name="图片 12293" descr="FiremanSam12"/>
          <p:cNvPicPr>
            <a:picLocks noChangeAspect="1"/>
          </p:cNvPicPr>
          <p:nvPr/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56550" y="44450"/>
            <a:ext cx="479425" cy="9467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179705" y="2518410"/>
            <a:ext cx="528764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accent2"/>
                </a:solidFill>
              </a:rPr>
              <a:t>2、卫生间避难法：发生火灾时，实在无路可逃时，可利用卫生间进行避难。卫生间湿度大，温度低，可用水泼在门上、地上，进行降温，水也可从门缝处向门外喷射，达到降温或控制火势蔓延的目的。</a:t>
            </a:r>
            <a:endParaRPr lang="zh-CN" altLang="en-US" b="1">
              <a:solidFill>
                <a:schemeClr val="accent2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79705" y="3717290"/>
            <a:ext cx="524002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accent2"/>
                </a:solidFill>
              </a:rPr>
              <a:t>3、多层楼着火逃生法：如果多层楼着火，因楼梯的烟气火势特别猛烈时，可利用房屋的阳台、雨蓬逃生，也可采用绳索、消防水带，也可用床单撕成条连接代替，但一端紧拴在牢固的门窗或其它重物上，在顺着绳索滑下。</a:t>
            </a:r>
            <a:endParaRPr lang="zh-CN" altLang="en-US" b="1">
              <a:solidFill>
                <a:schemeClr val="accent2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73990" y="5193665"/>
            <a:ext cx="879538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accent2"/>
                </a:solidFill>
              </a:rPr>
              <a:t>4、被迫跳楼逃生法：如无条件采取上述自救办法，而时间又十分紧迫，烟火威胁严重，被迫跳楼时，低层楼可采用此方法逃生，但首先向地面上抛下一些后棉被、沙发垫子，以增加缓冲，然后手扶窗台往下滑，以缩小跳楼高度，并保证双脚首先落地。</a:t>
            </a:r>
            <a:endParaRPr lang="zh-CN" altLang="en-US" b="1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3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772" name="矩形 32771"/>
          <p:cNvSpPr/>
          <p:nvPr/>
        </p:nvSpPr>
        <p:spPr>
          <a:xfrm>
            <a:off x="6578600" y="5540375"/>
            <a:ext cx="1074738" cy="1089025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  <a:ln w="9525">
            <a:noFill/>
          </a:ln>
        </p:spPr>
        <p:txBody>
          <a:bodyPr anchor="t" anchorCtr="0"/>
          <a:p>
            <a:endParaRPr lang="zh-CN" altLang="en-US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2773" name="矩形 32772"/>
          <p:cNvSpPr/>
          <p:nvPr/>
        </p:nvSpPr>
        <p:spPr>
          <a:xfrm>
            <a:off x="7842250" y="4289425"/>
            <a:ext cx="1074738" cy="1089025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 w="9525">
            <a:noFill/>
          </a:ln>
        </p:spPr>
        <p:txBody>
          <a:bodyPr anchor="t" anchorCtr="0"/>
          <a:p>
            <a:endParaRPr lang="zh-CN" altLang="en-US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31748" name="图片 32773" descr="FiremanSam12"/>
          <p:cNvPicPr>
            <a:picLocks noChangeAspect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24300" y="260350"/>
            <a:ext cx="1130300" cy="2232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2411730" y="2564765"/>
            <a:ext cx="45580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chemeClr val="accent2"/>
                </a:solidFill>
              </a:rPr>
              <a:t>校园消防疏散演练</a:t>
            </a:r>
            <a:endParaRPr lang="zh-CN" altLang="en-US" sz="4000" b="1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4933" name="Rectangle 5"/>
          <p:cNvSpPr/>
          <p:nvPr/>
        </p:nvSpPr>
        <p:spPr>
          <a:xfrm>
            <a:off x="1043940" y="116840"/>
            <a:ext cx="3742690" cy="709295"/>
          </a:xfrm>
          <a:prstGeom prst="rect">
            <a:avLst/>
          </a:prstGeom>
          <a:gradFill rotWithShape="0">
            <a:gsLst>
              <a:gs pos="0">
                <a:srgbClr val="FF9900"/>
              </a:gs>
              <a:gs pos="50000">
                <a:srgbClr val="FF3300"/>
              </a:gs>
              <a:gs pos="100000">
                <a:srgbClr val="FF9900"/>
              </a:gs>
            </a:gsLst>
            <a:lin ang="0" scaled="1"/>
            <a:tileRect/>
          </a:gradFill>
          <a:ln w="9525">
            <a:noFill/>
          </a:ln>
        </p:spPr>
        <p:txBody>
          <a:bodyPr wrap="none" lIns="166635" tIns="83317" rIns="166635" bIns="83317" anchor="ctr" anchorCtr="0"/>
          <a:p>
            <a:pPr algn="ctr" defTabSz="1666875">
              <a:spcBef>
                <a:spcPct val="0"/>
              </a:spcBef>
            </a:pPr>
            <a:r>
              <a:rPr lang="zh-CN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rPr>
              <a:t>案例一：上海商学院火灾</a:t>
            </a:r>
            <a:endParaRPr lang="zh-CN" altLang="en-US" sz="2400" b="1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55650" y="836930"/>
            <a:ext cx="8082280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>
                <a:latin typeface="Times New Roman" panose="02020603050405020304" pitchFamily="18" charset="0"/>
                <a:sym typeface="+mn-ea"/>
              </a:rPr>
              <a:t>      </a:t>
            </a:r>
            <a:r>
              <a:rPr lang="en-US" altLang="zh-CN" b="1">
                <a:latin typeface="宋体" panose="02010600030101010101" pitchFamily="2" charset="-122"/>
                <a:sym typeface="+mn-ea"/>
              </a:rPr>
              <a:t>2008</a:t>
            </a:r>
            <a:r>
              <a:rPr lang="zh-CN" altLang="en-US" b="1" dirty="0">
                <a:latin typeface="宋体" panose="02010600030101010101" pitchFamily="2" charset="-122"/>
                <a:sym typeface="+mn-ea"/>
              </a:rPr>
              <a:t>年</a:t>
            </a:r>
            <a:r>
              <a:rPr lang="en-US" altLang="zh-CN" b="1">
                <a:latin typeface="宋体" panose="02010600030101010101" pitchFamily="2" charset="-122"/>
                <a:sym typeface="+mn-ea"/>
              </a:rPr>
              <a:t>11</a:t>
            </a:r>
            <a:r>
              <a:rPr lang="zh-CN" altLang="en-US" b="1" dirty="0">
                <a:latin typeface="宋体" panose="02010600030101010101" pitchFamily="2" charset="-122"/>
                <a:sym typeface="+mn-ea"/>
              </a:rPr>
              <a:t>月</a:t>
            </a:r>
            <a:r>
              <a:rPr lang="en-US" altLang="zh-CN" b="1">
                <a:latin typeface="宋体" panose="02010600030101010101" pitchFamily="2" charset="-122"/>
                <a:sym typeface="+mn-ea"/>
              </a:rPr>
              <a:t>14</a:t>
            </a:r>
            <a:r>
              <a:rPr lang="zh-CN" altLang="en-US" b="1" dirty="0">
                <a:latin typeface="宋体" panose="02010600030101010101" pitchFamily="2" charset="-122"/>
                <a:sym typeface="+mn-ea"/>
              </a:rPr>
              <a:t>日早晨</a:t>
            </a:r>
            <a:r>
              <a:rPr lang="en-US" altLang="zh-CN" b="1">
                <a:latin typeface="宋体" panose="02010600030101010101" pitchFamily="2" charset="-122"/>
                <a:sym typeface="+mn-ea"/>
              </a:rPr>
              <a:t>6</a:t>
            </a:r>
            <a:r>
              <a:rPr lang="zh-CN" altLang="en-US" b="1" dirty="0">
                <a:latin typeface="宋体" panose="02010600030101010101" pitchFamily="2" charset="-122"/>
                <a:sym typeface="+mn-ea"/>
              </a:rPr>
              <a:t>时</a:t>
            </a:r>
            <a:r>
              <a:rPr lang="en-US" altLang="zh-CN" b="1">
                <a:latin typeface="宋体" panose="02010600030101010101" pitchFamily="2" charset="-122"/>
                <a:sym typeface="+mn-ea"/>
              </a:rPr>
              <a:t>10</a:t>
            </a:r>
            <a:r>
              <a:rPr lang="zh-CN" altLang="en-US" b="1" dirty="0">
                <a:latin typeface="宋体" panose="02010600030101010101" pitchFamily="2" charset="-122"/>
                <a:sym typeface="+mn-ea"/>
              </a:rPr>
              <a:t>分许，上海商学院徐汇校区宿舍楼</a:t>
            </a:r>
            <a:r>
              <a:rPr lang="en-US" altLang="zh-CN" b="1">
                <a:latin typeface="宋体" panose="02010600030101010101" pitchFamily="2" charset="-122"/>
                <a:sym typeface="+mn-ea"/>
              </a:rPr>
              <a:t>602</a:t>
            </a:r>
            <a:r>
              <a:rPr lang="zh-CN" altLang="en-US" b="1" dirty="0">
                <a:latin typeface="宋体" panose="02010600030101010101" pitchFamily="2" charset="-122"/>
                <a:sym typeface="+mn-ea"/>
              </a:rPr>
              <a:t>女生寝室失火。慌乱中门打不开</a:t>
            </a:r>
            <a:r>
              <a:rPr lang="en-US" altLang="zh-CN" b="1">
                <a:latin typeface="宋体" panose="02010600030101010101" pitchFamily="2" charset="-122"/>
                <a:sym typeface="+mn-ea"/>
              </a:rPr>
              <a:t>,</a:t>
            </a:r>
            <a:r>
              <a:rPr lang="zh-CN" altLang="en-US" b="1" dirty="0">
                <a:latin typeface="宋体" panose="02010600030101010101" pitchFamily="2" charset="-122"/>
                <a:sym typeface="+mn-ea"/>
              </a:rPr>
              <a:t>因室内火势过大</a:t>
            </a:r>
            <a:r>
              <a:rPr lang="en-US" altLang="zh-CN" b="1">
                <a:latin typeface="宋体" panose="02010600030101010101" pitchFamily="2" charset="-122"/>
                <a:sym typeface="+mn-ea"/>
              </a:rPr>
              <a:t>,1</a:t>
            </a:r>
            <a:r>
              <a:rPr lang="zh-CN" altLang="en-US" b="1" dirty="0">
                <a:latin typeface="宋体" panose="02010600030101010101" pitchFamily="2" charset="-122"/>
                <a:sym typeface="+mn-ea"/>
              </a:rPr>
              <a:t>位女大学生从</a:t>
            </a:r>
            <a:r>
              <a:rPr lang="en-US" altLang="zh-CN" b="1">
                <a:latin typeface="宋体" panose="02010600030101010101" pitchFamily="2" charset="-122"/>
                <a:sym typeface="+mn-ea"/>
              </a:rPr>
              <a:t>6</a:t>
            </a:r>
            <a:r>
              <a:rPr lang="zh-CN" altLang="en-US" b="1" dirty="0">
                <a:latin typeface="宋体" panose="02010600030101010101" pitchFamily="2" charset="-122"/>
                <a:sym typeface="+mn-ea"/>
              </a:rPr>
              <a:t>楼寝室阳台跳楼</a:t>
            </a:r>
            <a:r>
              <a:rPr lang="en-US" altLang="zh-CN" b="1">
                <a:latin typeface="宋体" panose="02010600030101010101" pitchFamily="2" charset="-122"/>
                <a:sym typeface="+mn-ea"/>
              </a:rPr>
              <a:t>,</a:t>
            </a:r>
            <a:r>
              <a:rPr lang="zh-CN" altLang="en-US" b="1" dirty="0">
                <a:latin typeface="宋体" panose="02010600030101010101" pitchFamily="2" charset="-122"/>
                <a:sym typeface="+mn-ea"/>
              </a:rPr>
              <a:t>另</a:t>
            </a:r>
            <a:r>
              <a:rPr lang="en-US" altLang="zh-CN" b="1">
                <a:latin typeface="宋体" panose="02010600030101010101" pitchFamily="2" charset="-122"/>
                <a:sym typeface="+mn-ea"/>
              </a:rPr>
              <a:t>3</a:t>
            </a:r>
            <a:r>
              <a:rPr lang="zh-CN" altLang="en-US" b="1" dirty="0">
                <a:latin typeface="宋体" panose="02010600030101010101" pitchFamily="2" charset="-122"/>
                <a:sym typeface="+mn-ea"/>
              </a:rPr>
              <a:t>位跟着跳楼，不幸当场死亡。</a:t>
            </a:r>
            <a:endParaRPr lang="zh-CN" altLang="en-US" b="1" dirty="0">
              <a:latin typeface="宋体" panose="02010600030101010101" pitchFamily="2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latin typeface="宋体" panose="02010600030101010101" pitchFamily="2" charset="-122"/>
                <a:sym typeface="+mn-ea"/>
              </a:rPr>
              <a:t> </a:t>
            </a:r>
            <a:r>
              <a:rPr lang="en-US" altLang="zh-CN" b="1" dirty="0">
                <a:latin typeface="宋体" panose="02010600030101010101" pitchFamily="2" charset="-122"/>
                <a:sym typeface="+mn-ea"/>
              </a:rPr>
              <a:t>  </a:t>
            </a:r>
            <a:endParaRPr lang="zh-CN" altLang="en-US"/>
          </a:p>
        </p:txBody>
      </p:sp>
      <p:pic>
        <p:nvPicPr>
          <p:cNvPr id="11268" name="图片 12293" descr="FiremanSam12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12405" y="85725"/>
            <a:ext cx="479425" cy="9467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商学院截取视频 截取视频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115695" y="2132965"/>
            <a:ext cx="7176135" cy="432816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42" name="文本框 14341"/>
          <p:cNvSpPr txBox="1"/>
          <p:nvPr/>
        </p:nvSpPr>
        <p:spPr>
          <a:xfrm>
            <a:off x="895350" y="4111625"/>
            <a:ext cx="309563" cy="3651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4344" name="文本框 14343"/>
          <p:cNvSpPr txBox="1"/>
          <p:nvPr/>
        </p:nvSpPr>
        <p:spPr>
          <a:xfrm>
            <a:off x="1043940" y="908685"/>
            <a:ext cx="7144385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sz="20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2001年6月5日，江西广播电视发展中心艺术幼儿园因点蚊香引起火灾，过火面积43.2平方米，造成13名儿童（7名男孩，6名女孩）死亡、1名儿童受轻伤。</a:t>
            </a:r>
            <a:endParaRPr sz="2000" b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4933" name="Rectangle 5"/>
          <p:cNvSpPr/>
          <p:nvPr/>
        </p:nvSpPr>
        <p:spPr>
          <a:xfrm>
            <a:off x="1043940" y="116840"/>
            <a:ext cx="3893185" cy="709295"/>
          </a:xfrm>
          <a:prstGeom prst="rect">
            <a:avLst/>
          </a:prstGeom>
          <a:gradFill rotWithShape="0">
            <a:gsLst>
              <a:gs pos="0">
                <a:srgbClr val="FF9900"/>
              </a:gs>
              <a:gs pos="50000">
                <a:srgbClr val="FF3300"/>
              </a:gs>
              <a:gs pos="100000">
                <a:srgbClr val="FF9900"/>
              </a:gs>
            </a:gsLst>
            <a:lin ang="0" scaled="1"/>
            <a:tileRect/>
          </a:gradFill>
          <a:ln w="9525">
            <a:noFill/>
          </a:ln>
        </p:spPr>
        <p:txBody>
          <a:bodyPr wrap="none" lIns="166635" tIns="83317" rIns="166635" bIns="83317" anchor="ctr" anchorCtr="0"/>
          <a:p>
            <a:pPr algn="ctr" defTabSz="1666875">
              <a:spcBef>
                <a:spcPct val="0"/>
              </a:spcBef>
            </a:pPr>
            <a:r>
              <a:rPr lang="zh-CN" altLang="en-US" sz="2400" b="1" dirty="0">
                <a:solidFill>
                  <a:schemeClr val="tx1"/>
                </a:solidFill>
                <a:ea typeface="楷体_GB2312" pitchFamily="49" charset="-122"/>
                <a:sym typeface="+mn-ea"/>
              </a:rPr>
              <a:t>校园火灾案例二</a:t>
            </a:r>
            <a:endParaRPr lang="zh-CN" altLang="en-US" sz="2400" b="1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1268" name="图片 12293" descr="FiremanSam12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31150" y="44450"/>
            <a:ext cx="479425" cy="9467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江西广电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241425" y="1988820"/>
            <a:ext cx="6837680" cy="4245610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6" name="直接连接符 17410"/>
          <p:cNvSpPr/>
          <p:nvPr/>
        </p:nvSpPr>
        <p:spPr>
          <a:xfrm flipH="1">
            <a:off x="0" y="6400800"/>
            <a:ext cx="2819400" cy="228600"/>
          </a:xfrm>
          <a:prstGeom prst="line">
            <a:avLst/>
          </a:prstGeom>
          <a:ln w="9525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387" name="直接连接符 17411"/>
          <p:cNvSpPr/>
          <p:nvPr/>
        </p:nvSpPr>
        <p:spPr>
          <a:xfrm flipH="1">
            <a:off x="0" y="3962400"/>
            <a:ext cx="609600" cy="2667000"/>
          </a:xfrm>
          <a:prstGeom prst="line">
            <a:avLst/>
          </a:prstGeom>
          <a:ln w="9525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388" name="任意多边形 17412"/>
          <p:cNvSpPr/>
          <p:nvPr/>
        </p:nvSpPr>
        <p:spPr>
          <a:xfrm>
            <a:off x="1614488" y="3543300"/>
            <a:ext cx="228600" cy="228600"/>
          </a:xfrm>
          <a:custGeom>
            <a:avLst/>
            <a:gdLst/>
            <a:ahLst/>
            <a:cxnLst>
              <a:cxn ang="270">
                <a:pos x="10800" y="0"/>
              </a:cxn>
              <a:cxn ang="270">
                <a:pos x="3163" y="3163"/>
              </a:cxn>
              <a:cxn ang="180">
                <a:pos x="0" y="10800"/>
              </a:cxn>
              <a:cxn ang="90">
                <a:pos x="3163" y="18437"/>
              </a:cxn>
              <a:cxn ang="90">
                <a:pos x="10800" y="21600"/>
              </a:cxn>
              <a:cxn ang="90">
                <a:pos x="18437" y="18437"/>
              </a:cxn>
              <a:cxn ang="0">
                <a:pos x="21600" y="10800"/>
              </a:cxn>
              <a:cxn ang="270">
                <a:pos x="18437" y="3163"/>
              </a:cxn>
            </a:cxnLst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rgbClr val="4A8195"/>
              </a:gs>
            </a:gsLst>
            <a:lin ang="5400000" scaled="1"/>
            <a:tileRect/>
          </a:gradFill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6389" name="任意多边形 17413"/>
          <p:cNvSpPr/>
          <p:nvPr/>
        </p:nvSpPr>
        <p:spPr>
          <a:xfrm>
            <a:off x="2438400" y="4267200"/>
            <a:ext cx="228600" cy="228600"/>
          </a:xfrm>
          <a:custGeom>
            <a:avLst/>
            <a:gdLst/>
            <a:ahLst/>
            <a:cxnLst>
              <a:cxn ang="270">
                <a:pos x="10800" y="0"/>
              </a:cxn>
              <a:cxn ang="270">
                <a:pos x="3163" y="3163"/>
              </a:cxn>
              <a:cxn ang="180">
                <a:pos x="0" y="10800"/>
              </a:cxn>
              <a:cxn ang="90">
                <a:pos x="3163" y="18437"/>
              </a:cxn>
              <a:cxn ang="90">
                <a:pos x="10800" y="21600"/>
              </a:cxn>
              <a:cxn ang="90">
                <a:pos x="18437" y="18437"/>
              </a:cxn>
              <a:cxn ang="0">
                <a:pos x="21600" y="10800"/>
              </a:cxn>
              <a:cxn ang="270">
                <a:pos x="18437" y="3163"/>
              </a:cxn>
            </a:cxnLst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rgbClr val="37606E"/>
              </a:gs>
            </a:gsLst>
            <a:lin ang="5400000" scaled="1"/>
            <a:tileRect/>
          </a:gradFill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6390" name="任意多边形 17414"/>
          <p:cNvSpPr/>
          <p:nvPr/>
        </p:nvSpPr>
        <p:spPr>
          <a:xfrm>
            <a:off x="2908300" y="5330825"/>
            <a:ext cx="228600" cy="228600"/>
          </a:xfrm>
          <a:custGeom>
            <a:avLst/>
            <a:gdLst/>
            <a:ahLst/>
            <a:cxnLst>
              <a:cxn ang="270">
                <a:pos x="10800" y="0"/>
              </a:cxn>
              <a:cxn ang="270">
                <a:pos x="3163" y="3163"/>
              </a:cxn>
              <a:cxn ang="180">
                <a:pos x="0" y="10800"/>
              </a:cxn>
              <a:cxn ang="90">
                <a:pos x="3163" y="18437"/>
              </a:cxn>
              <a:cxn ang="90">
                <a:pos x="10800" y="21600"/>
              </a:cxn>
              <a:cxn ang="90">
                <a:pos x="18437" y="18437"/>
              </a:cxn>
              <a:cxn ang="0">
                <a:pos x="21600" y="10800"/>
              </a:cxn>
              <a:cxn ang="270">
                <a:pos x="18437" y="3163"/>
              </a:cxn>
            </a:cxnLst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rgbClr val="142227"/>
              </a:gs>
            </a:gsLst>
            <a:lin ang="5400000" scaled="1"/>
            <a:tileRect/>
          </a:gradFill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6391" name="直接连接符 17415"/>
          <p:cNvSpPr/>
          <p:nvPr/>
        </p:nvSpPr>
        <p:spPr>
          <a:xfrm flipH="1">
            <a:off x="0" y="3751263"/>
            <a:ext cx="1665288" cy="2878137"/>
          </a:xfrm>
          <a:prstGeom prst="line">
            <a:avLst/>
          </a:prstGeom>
          <a:ln w="9525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392" name="直接连接符 17416"/>
          <p:cNvSpPr/>
          <p:nvPr/>
        </p:nvSpPr>
        <p:spPr>
          <a:xfrm flipH="1">
            <a:off x="0" y="5481638"/>
            <a:ext cx="2895600" cy="1147762"/>
          </a:xfrm>
          <a:prstGeom prst="line">
            <a:avLst/>
          </a:prstGeom>
          <a:ln w="9525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393" name="直接连接符 17417"/>
          <p:cNvSpPr/>
          <p:nvPr/>
        </p:nvSpPr>
        <p:spPr>
          <a:xfrm flipH="1">
            <a:off x="0" y="2243138"/>
            <a:ext cx="1866900" cy="4386262"/>
          </a:xfrm>
          <a:prstGeom prst="line">
            <a:avLst/>
          </a:prstGeom>
          <a:ln w="1905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394" name="直接连接符 17418"/>
          <p:cNvSpPr/>
          <p:nvPr/>
        </p:nvSpPr>
        <p:spPr>
          <a:xfrm flipH="1">
            <a:off x="0" y="3570288"/>
            <a:ext cx="2309813" cy="3059112"/>
          </a:xfrm>
          <a:prstGeom prst="line">
            <a:avLst/>
          </a:prstGeom>
          <a:ln w="1905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395" name="直接连接符 17419"/>
          <p:cNvSpPr/>
          <p:nvPr/>
        </p:nvSpPr>
        <p:spPr>
          <a:xfrm flipH="1">
            <a:off x="0" y="4837113"/>
            <a:ext cx="2846388" cy="1792287"/>
          </a:xfrm>
          <a:prstGeom prst="line">
            <a:avLst/>
          </a:prstGeom>
          <a:ln w="1905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396" name="直接连接符 17420"/>
          <p:cNvSpPr/>
          <p:nvPr/>
        </p:nvSpPr>
        <p:spPr>
          <a:xfrm flipH="1">
            <a:off x="0" y="5883275"/>
            <a:ext cx="3867150" cy="746125"/>
          </a:xfrm>
          <a:prstGeom prst="line">
            <a:avLst/>
          </a:prstGeom>
          <a:ln w="1905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16397" name="组合 17421"/>
          <p:cNvGrpSpPr/>
          <p:nvPr/>
        </p:nvGrpSpPr>
        <p:grpSpPr>
          <a:xfrm>
            <a:off x="0" y="4495800"/>
            <a:ext cx="2514600" cy="2362200"/>
            <a:chOff x="0" y="0"/>
            <a:chExt cx="1592" cy="1522"/>
          </a:xfrm>
        </p:grpSpPr>
        <p:sp>
          <p:nvSpPr>
            <p:cNvPr id="16398" name="任意多边形 17422"/>
            <p:cNvSpPr/>
            <p:nvPr/>
          </p:nvSpPr>
          <p:spPr>
            <a:xfrm>
              <a:off x="0" y="79"/>
              <a:ext cx="1440" cy="1443"/>
            </a:xfrm>
            <a:custGeom>
              <a:avLst/>
              <a:gdLst/>
              <a:ahLst/>
              <a:cxnLst>
                <a:cxn ang="270">
                  <a:pos x="0" y="0"/>
                </a:cxn>
                <a:cxn ang="90">
                  <a:pos x="21600" y="21600"/>
                </a:cxn>
                <a:cxn ang="90">
                  <a:pos x="0" y="21600"/>
                </a:cxn>
              </a:cxnLst>
              <a:pathLst>
                <a:path w="21600" h="21600" fill="none">
                  <a:moveTo>
                    <a:pt x="0" y="0"/>
                  </a:moveTo>
                  <a:cubicBezTo>
                    <a:pt x="11929" y="0"/>
                    <a:pt x="21600" y="9671"/>
                    <a:pt x="21600" y="21600"/>
                  </a:cubicBezTo>
                </a:path>
                <a:path w="21600" h="21600" stroke="0">
                  <a:moveTo>
                    <a:pt x="0" y="0"/>
                  </a:moveTo>
                  <a:cubicBezTo>
                    <a:pt x="11929" y="0"/>
                    <a:pt x="21600" y="9671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080808">
                <a:alpha val="5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6399" name="直接连接符 17423"/>
            <p:cNvSpPr/>
            <p:nvPr/>
          </p:nvSpPr>
          <p:spPr>
            <a:xfrm flipH="1">
              <a:off x="0" y="0"/>
              <a:ext cx="1592" cy="1522"/>
            </a:xfrm>
            <a:prstGeom prst="line">
              <a:avLst/>
            </a:prstGeom>
            <a:ln w="9525" cap="flat" cmpd="sng">
              <a:solidFill>
                <a:srgbClr val="B2B2B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6400" name="任意多边形 17424"/>
            <p:cNvSpPr/>
            <p:nvPr/>
          </p:nvSpPr>
          <p:spPr>
            <a:xfrm>
              <a:off x="0" y="142"/>
              <a:ext cx="1382" cy="1380"/>
            </a:xfrm>
            <a:custGeom>
              <a:avLst/>
              <a:gdLst/>
              <a:ahLst/>
              <a:cxnLst>
                <a:cxn ang="270">
                  <a:pos x="0" y="0"/>
                </a:cxn>
                <a:cxn ang="90">
                  <a:pos x="21600" y="21600"/>
                </a:cxn>
                <a:cxn ang="90">
                  <a:pos x="0" y="21600"/>
                </a:cxn>
              </a:cxnLst>
              <a:pathLst>
                <a:path w="21600" h="21600" fill="none">
                  <a:moveTo>
                    <a:pt x="0" y="0"/>
                  </a:moveTo>
                  <a:cubicBezTo>
                    <a:pt x="11929" y="0"/>
                    <a:pt x="21600" y="9671"/>
                    <a:pt x="21600" y="21600"/>
                  </a:cubicBezTo>
                </a:path>
                <a:path w="21600" h="21600" stroke="0">
                  <a:moveTo>
                    <a:pt x="0" y="0"/>
                  </a:moveTo>
                  <a:cubicBezTo>
                    <a:pt x="11929" y="0"/>
                    <a:pt x="21600" y="9671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gradFill rotWithShape="1">
              <a:gsLst>
                <a:gs pos="0">
                  <a:srgbClr val="948948"/>
                </a:gs>
                <a:gs pos="100000">
                  <a:srgbClr val="CBBC63"/>
                </a:gs>
              </a:gsLst>
              <a:lin ang="1890000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6401" name="任意多边形 17425"/>
            <p:cNvSpPr/>
            <p:nvPr/>
          </p:nvSpPr>
          <p:spPr>
            <a:xfrm>
              <a:off x="14" y="163"/>
              <a:ext cx="1347" cy="1345"/>
            </a:xfrm>
            <a:custGeom>
              <a:avLst/>
              <a:gdLst/>
              <a:ahLst/>
              <a:cxnLst>
                <a:cxn ang="270">
                  <a:pos x="0" y="0"/>
                </a:cxn>
                <a:cxn ang="90">
                  <a:pos x="21600" y="21600"/>
                </a:cxn>
                <a:cxn ang="90">
                  <a:pos x="0" y="21600"/>
                </a:cxn>
              </a:cxnLst>
              <a:pathLst>
                <a:path w="21600" h="21600" fill="none">
                  <a:moveTo>
                    <a:pt x="0" y="0"/>
                  </a:moveTo>
                  <a:cubicBezTo>
                    <a:pt x="11929" y="0"/>
                    <a:pt x="21600" y="9671"/>
                    <a:pt x="21600" y="21600"/>
                  </a:cubicBezTo>
                </a:path>
                <a:path w="21600" h="21600" stroke="0">
                  <a:moveTo>
                    <a:pt x="0" y="0"/>
                  </a:moveTo>
                  <a:cubicBezTo>
                    <a:pt x="11929" y="0"/>
                    <a:pt x="21600" y="9671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gradFill rotWithShape="1">
              <a:gsLst>
                <a:gs pos="0">
                  <a:srgbClr val="CBBC63">
                    <a:alpha val="0"/>
                  </a:srgbClr>
                </a:gs>
                <a:gs pos="100000">
                  <a:srgbClr val="DED49C"/>
                </a:gs>
              </a:gsLst>
              <a:lin ang="1890000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7427" name="文本框 17426"/>
            <p:cNvSpPr txBox="1"/>
            <p:nvPr/>
          </p:nvSpPr>
          <p:spPr>
            <a:xfrm>
              <a:off x="46" y="719"/>
              <a:ext cx="1036" cy="55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>
                <a:spcBef>
                  <a:spcPct val="50000"/>
                </a:spcBef>
              </a:pPr>
              <a:r>
                <a:rPr lang="en-US" altLang="zh-CN" sz="2000" b="1" noProof="1">
                  <a:solidFill>
                    <a:srgbClr val="080808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latin typeface="Verdana" panose="020B0604030504040204" pitchFamily="34" charset="0"/>
                  <a:ea typeface="宋体" panose="02010600030101010101" pitchFamily="2" charset="-122"/>
                  <a:cs typeface="+mn-cs"/>
                </a:rPr>
                <a:t>Safety loophole</a:t>
              </a:r>
              <a:endParaRPr lang="en-US" altLang="zh-CN" noProof="1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</p:grpSp>
      <p:sp>
        <p:nvSpPr>
          <p:cNvPr id="17428" name="文本框 17427"/>
          <p:cNvSpPr txBox="1"/>
          <p:nvPr/>
        </p:nvSpPr>
        <p:spPr>
          <a:xfrm>
            <a:off x="2368550" y="1371600"/>
            <a:ext cx="211455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zh-CN" altLang="en-US" b="1" noProof="1" dirty="0">
                <a:solidFill>
                  <a:schemeClr val="tx1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  <a:t>乱接电线、插线板</a:t>
            </a:r>
            <a:endParaRPr lang="zh-CN" altLang="en-US" b="1" noProof="1" dirty="0">
              <a:solidFill>
                <a:schemeClr val="tx1"/>
              </a:solidFill>
              <a:effectLst>
                <a:outerShdw blurRad="38100" dist="38100" dir="2700000">
                  <a:srgbClr val="C0C0C0"/>
                </a:outerShdw>
              </a:effectLst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17429" name="文本框 17428"/>
          <p:cNvSpPr txBox="1"/>
          <p:nvPr/>
        </p:nvSpPr>
        <p:spPr>
          <a:xfrm>
            <a:off x="2908300" y="2640965"/>
            <a:ext cx="1892300" cy="36512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b="1" dirty="0">
                <a:solidFill>
                  <a:schemeClr val="accent1"/>
                </a:solidFill>
                <a:latin typeface="Verdana" panose="020B0604030504040204" pitchFamily="34" charset="0"/>
                <a:ea typeface="宋体" panose="02010600030101010101" pitchFamily="2" charset="-122"/>
              </a:rPr>
              <a:t>用火不慎</a:t>
            </a:r>
            <a:endParaRPr lang="zh-CN" altLang="en-US" b="1" dirty="0">
              <a:solidFill>
                <a:schemeClr val="accent1"/>
              </a:solidFill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17430" name="文本框 17429"/>
          <p:cNvSpPr txBox="1"/>
          <p:nvPr/>
        </p:nvSpPr>
        <p:spPr>
          <a:xfrm>
            <a:off x="3433763" y="3789045"/>
            <a:ext cx="1892300" cy="36512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b="1" dirty="0">
                <a:solidFill>
                  <a:schemeClr val="folHlink"/>
                </a:solidFill>
                <a:latin typeface="Verdana" panose="020B0604030504040204" pitchFamily="34" charset="0"/>
                <a:ea typeface="宋体" panose="02010600030101010101" pitchFamily="2" charset="-122"/>
              </a:rPr>
              <a:t>违规电器</a:t>
            </a:r>
            <a:endParaRPr lang="zh-CN" altLang="en-US" b="1" dirty="0">
              <a:solidFill>
                <a:schemeClr val="folHlink"/>
              </a:solidFill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17431" name="文本框 17430"/>
          <p:cNvSpPr txBox="1"/>
          <p:nvPr/>
        </p:nvSpPr>
        <p:spPr>
          <a:xfrm>
            <a:off x="4483100" y="5062538"/>
            <a:ext cx="1892300" cy="366712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b="1" dirty="0">
                <a:solidFill>
                  <a:schemeClr val="accent2"/>
                </a:solidFill>
                <a:latin typeface="Verdana" panose="020B0604030504040204" pitchFamily="34" charset="0"/>
                <a:ea typeface="宋体" panose="02010600030101010101" pitchFamily="2" charset="-122"/>
              </a:rPr>
              <a:t>杂物乱摆</a:t>
            </a:r>
            <a:endParaRPr lang="zh-CN" altLang="en-US" b="1" dirty="0">
              <a:solidFill>
                <a:schemeClr val="accent2"/>
              </a:solidFill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16407" name="任意多边形 17431"/>
          <p:cNvSpPr/>
          <p:nvPr/>
        </p:nvSpPr>
        <p:spPr>
          <a:xfrm>
            <a:off x="3825875" y="5492750"/>
            <a:ext cx="657225" cy="657225"/>
          </a:xfrm>
          <a:custGeom>
            <a:avLst/>
            <a:gdLst/>
            <a:ahLst/>
            <a:cxnLst>
              <a:cxn ang="270">
                <a:pos x="10800" y="0"/>
              </a:cxn>
              <a:cxn ang="270">
                <a:pos x="3163" y="3163"/>
              </a:cxn>
              <a:cxn ang="180">
                <a:pos x="0" y="10800"/>
              </a:cxn>
              <a:cxn ang="90">
                <a:pos x="3163" y="18437"/>
              </a:cxn>
              <a:cxn ang="90">
                <a:pos x="10800" y="21600"/>
              </a:cxn>
              <a:cxn ang="90">
                <a:pos x="18437" y="18437"/>
              </a:cxn>
              <a:cxn ang="0">
                <a:pos x="21600" y="10800"/>
              </a:cxn>
              <a:cxn ang="270">
                <a:pos x="18437" y="3163"/>
              </a:cxn>
            </a:cxnLst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rgbClr val="662B0A"/>
              </a:gs>
            </a:gsLst>
            <a:lin ang="5400000" scaled="1"/>
            <a:tileRect/>
          </a:gradFill>
          <a:ln w="9525" cap="flat" cmpd="sng">
            <a:solidFill>
              <a:srgbClr val="FEFFFF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699999" algn="ctr" rotWithShape="0">
              <a:srgbClr val="080808">
                <a:alpha val="50000"/>
              </a:srgbClr>
            </a:outerShdw>
          </a:effectLst>
        </p:spPr>
        <p:txBody>
          <a:bodyPr/>
          <a:p>
            <a:endParaRPr lang="zh-CN" altLang="en-US"/>
          </a:p>
        </p:txBody>
      </p:sp>
      <p:sp>
        <p:nvSpPr>
          <p:cNvPr id="17433" name="文本框 17432"/>
          <p:cNvSpPr txBox="1"/>
          <p:nvPr/>
        </p:nvSpPr>
        <p:spPr>
          <a:xfrm>
            <a:off x="2774950" y="1685925"/>
            <a:ext cx="4391025" cy="92202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eaLnBrk="0" hangingPunct="0"/>
            <a:r>
              <a:rPr lang="en-US" altLang="zh-CN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</a:t>
            </a:r>
            <a:r>
              <a:rPr lang="zh-CN" altLang="en-US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有的学生为了个人方便，在宿舍里私拉乱接电线，使用大功率电器，极易造成线路超负荷，引发火灾</a:t>
            </a:r>
            <a:endParaRPr lang="zh-CN" altLang="en-US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7434" name="文本框 17433"/>
          <p:cNvSpPr txBox="1"/>
          <p:nvPr/>
        </p:nvSpPr>
        <p:spPr>
          <a:xfrm>
            <a:off x="3419793" y="2916873"/>
            <a:ext cx="3989387" cy="92202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eaLnBrk="0" hangingPunct="0"/>
            <a:r>
              <a:rPr lang="en-US" altLang="zh-CN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</a:t>
            </a:r>
            <a:r>
              <a:rPr lang="zh-CN" altLang="en-US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在室内焚烧杂物，在蚊帐内点蜡烛，蚊香离床铺过近，灯泡、灯管长时间靠近窗帘等都是引发火灾的隐患</a:t>
            </a:r>
            <a:endParaRPr lang="zh-CN" altLang="en-US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7435" name="文本框 17434"/>
          <p:cNvSpPr txBox="1"/>
          <p:nvPr/>
        </p:nvSpPr>
        <p:spPr>
          <a:xfrm>
            <a:off x="3996055" y="4101783"/>
            <a:ext cx="4608513" cy="92202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eaLnBrk="0" hangingPunct="0"/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 </a:t>
            </a:r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有的同学离开宿舍时没有及时切断正在使用的电器的电源，造成电器长时间通电过热，这是造成宿舍火灾最常见的原因</a:t>
            </a:r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436" name="文本框 17435"/>
          <p:cNvSpPr txBox="1"/>
          <p:nvPr/>
        </p:nvSpPr>
        <p:spPr>
          <a:xfrm>
            <a:off x="4644390" y="5429250"/>
            <a:ext cx="3989388" cy="92202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eaLnBrk="0" hangingPunct="0"/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 </a:t>
            </a:r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有的同学不遵守宿舍规定，桌椅摆放杂乱，造成通道不畅，一旦发生火灾，会严重影响逃生</a:t>
            </a:r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6412" name="任意多边形 17436"/>
          <p:cNvSpPr/>
          <p:nvPr/>
        </p:nvSpPr>
        <p:spPr>
          <a:xfrm>
            <a:off x="1695450" y="1706563"/>
            <a:ext cx="657225" cy="657225"/>
          </a:xfrm>
          <a:custGeom>
            <a:avLst/>
            <a:gdLst/>
            <a:ahLst/>
            <a:cxnLst>
              <a:cxn ang="270">
                <a:pos x="10800" y="0"/>
              </a:cxn>
              <a:cxn ang="270">
                <a:pos x="3163" y="3163"/>
              </a:cxn>
              <a:cxn ang="180">
                <a:pos x="0" y="10800"/>
              </a:cxn>
              <a:cxn ang="90">
                <a:pos x="3163" y="18437"/>
              </a:cxn>
              <a:cxn ang="90">
                <a:pos x="10800" y="21600"/>
              </a:cxn>
              <a:cxn ang="90">
                <a:pos x="18437" y="18437"/>
              </a:cxn>
              <a:cxn ang="0">
                <a:pos x="21600" y="10800"/>
              </a:cxn>
              <a:cxn ang="270">
                <a:pos x="18437" y="3163"/>
              </a:cxn>
            </a:cxnLst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 rotWithShape="1">
            <a:gsLst>
              <a:gs pos="0">
                <a:srgbClr val="EDF4CC"/>
              </a:gs>
              <a:gs pos="100000">
                <a:schemeClr val="hlink"/>
              </a:gs>
            </a:gsLst>
            <a:lin ang="5400000" scaled="1"/>
            <a:tileRect/>
          </a:gradFill>
          <a:ln w="9525" cap="flat" cmpd="sng">
            <a:solidFill>
              <a:srgbClr val="FEFFFF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699999" algn="ctr" rotWithShape="0">
              <a:srgbClr val="080808">
                <a:alpha val="50000"/>
              </a:srgbClr>
            </a:outerShdw>
          </a:effectLst>
        </p:spPr>
        <p:txBody>
          <a:bodyPr/>
          <a:p>
            <a:endParaRPr lang="zh-CN" altLang="en-US"/>
          </a:p>
        </p:txBody>
      </p:sp>
      <p:sp>
        <p:nvSpPr>
          <p:cNvPr id="16413" name="任意多边形 17437"/>
          <p:cNvSpPr/>
          <p:nvPr/>
        </p:nvSpPr>
        <p:spPr>
          <a:xfrm>
            <a:off x="2181225" y="3071813"/>
            <a:ext cx="657225" cy="657225"/>
          </a:xfrm>
          <a:custGeom>
            <a:avLst/>
            <a:gdLst/>
            <a:ahLst/>
            <a:cxnLst>
              <a:cxn ang="270">
                <a:pos x="10800" y="0"/>
              </a:cxn>
              <a:cxn ang="270">
                <a:pos x="3163" y="3163"/>
              </a:cxn>
              <a:cxn ang="180">
                <a:pos x="0" y="10800"/>
              </a:cxn>
              <a:cxn ang="90">
                <a:pos x="3163" y="18437"/>
              </a:cxn>
              <a:cxn ang="90">
                <a:pos x="10800" y="21600"/>
              </a:cxn>
              <a:cxn ang="90">
                <a:pos x="18437" y="18437"/>
              </a:cxn>
              <a:cxn ang="0">
                <a:pos x="21600" y="10800"/>
              </a:cxn>
              <a:cxn ang="270">
                <a:pos x="18437" y="3163"/>
              </a:cxn>
            </a:cxnLst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 rotWithShape="1">
            <a:gsLst>
              <a:gs pos="0">
                <a:srgbClr val="D3E9F0"/>
              </a:gs>
              <a:gs pos="100000">
                <a:schemeClr val="accent1"/>
              </a:gs>
            </a:gsLst>
            <a:lin ang="5400000" scaled="1"/>
            <a:tileRect/>
          </a:gradFill>
          <a:ln w="9525" cap="flat" cmpd="sng">
            <a:solidFill>
              <a:srgbClr val="FEFFFF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699999" algn="ctr" rotWithShape="0">
              <a:srgbClr val="080808">
                <a:alpha val="50000"/>
              </a:srgbClr>
            </a:outerShdw>
          </a:effectLst>
        </p:spPr>
        <p:txBody>
          <a:bodyPr/>
          <a:p>
            <a:endParaRPr lang="zh-CN" altLang="en-US"/>
          </a:p>
        </p:txBody>
      </p:sp>
      <p:sp>
        <p:nvSpPr>
          <p:cNvPr id="16414" name="任意多边形 17438"/>
          <p:cNvSpPr/>
          <p:nvPr/>
        </p:nvSpPr>
        <p:spPr>
          <a:xfrm>
            <a:off x="2776538" y="4383088"/>
            <a:ext cx="657225" cy="657225"/>
          </a:xfrm>
          <a:custGeom>
            <a:avLst/>
            <a:gdLst/>
            <a:ahLst/>
            <a:cxnLst>
              <a:cxn ang="270">
                <a:pos x="10800" y="0"/>
              </a:cxn>
              <a:cxn ang="270">
                <a:pos x="3163" y="3163"/>
              </a:cxn>
              <a:cxn ang="180">
                <a:pos x="0" y="10800"/>
              </a:cxn>
              <a:cxn ang="90">
                <a:pos x="3163" y="18437"/>
              </a:cxn>
              <a:cxn ang="90">
                <a:pos x="10800" y="21600"/>
              </a:cxn>
              <a:cxn ang="90">
                <a:pos x="18437" y="18437"/>
              </a:cxn>
              <a:cxn ang="0">
                <a:pos x="21600" y="10800"/>
              </a:cxn>
              <a:cxn ang="270">
                <a:pos x="18437" y="3163"/>
              </a:cxn>
            </a:cxnLst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 rotWithShape="1">
            <a:gsLst>
              <a:gs pos="0">
                <a:schemeClr val="folHlink"/>
              </a:gs>
              <a:gs pos="100000">
                <a:srgbClr val="6375C4"/>
              </a:gs>
            </a:gsLst>
            <a:lin ang="5400000" scaled="1"/>
            <a:tileRect/>
          </a:gradFill>
          <a:ln w="9525" cap="flat" cmpd="sng">
            <a:solidFill>
              <a:srgbClr val="FEFFFF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699999" algn="ctr" rotWithShape="0">
              <a:srgbClr val="080808">
                <a:alpha val="50000"/>
              </a:srgbClr>
            </a:outerShdw>
          </a:effectLst>
        </p:spPr>
        <p:txBody>
          <a:bodyPr/>
          <a:p>
            <a:endParaRPr lang="zh-CN" altLang="en-US"/>
          </a:p>
        </p:txBody>
      </p:sp>
      <p:sp>
        <p:nvSpPr>
          <p:cNvPr id="16415" name="任意多边形 17439"/>
          <p:cNvSpPr/>
          <p:nvPr/>
        </p:nvSpPr>
        <p:spPr>
          <a:xfrm>
            <a:off x="534988" y="3732213"/>
            <a:ext cx="228600" cy="228600"/>
          </a:xfrm>
          <a:custGeom>
            <a:avLst/>
            <a:gdLst/>
            <a:ahLst/>
            <a:cxnLst>
              <a:cxn ang="270">
                <a:pos x="10800" y="0"/>
              </a:cxn>
              <a:cxn ang="270">
                <a:pos x="3163" y="3163"/>
              </a:cxn>
              <a:cxn ang="180">
                <a:pos x="0" y="10800"/>
              </a:cxn>
              <a:cxn ang="90">
                <a:pos x="3163" y="18437"/>
              </a:cxn>
              <a:cxn ang="90">
                <a:pos x="10800" y="21600"/>
              </a:cxn>
              <a:cxn ang="90">
                <a:pos x="18437" y="18437"/>
              </a:cxn>
              <a:cxn ang="0">
                <a:pos x="21600" y="10800"/>
              </a:cxn>
              <a:cxn ang="270">
                <a:pos x="18437" y="3163"/>
              </a:cxn>
            </a:cxnLst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rgbClr val="4A8195"/>
              </a:gs>
            </a:gsLst>
            <a:lin ang="5400000" scaled="1"/>
            <a:tileRect/>
          </a:gradFill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6416" name="任意多边形 17440"/>
          <p:cNvSpPr/>
          <p:nvPr/>
        </p:nvSpPr>
        <p:spPr>
          <a:xfrm>
            <a:off x="2843213" y="6299200"/>
            <a:ext cx="228600" cy="228600"/>
          </a:xfrm>
          <a:custGeom>
            <a:avLst/>
            <a:gdLst/>
            <a:ahLst/>
            <a:cxnLst>
              <a:cxn ang="270">
                <a:pos x="10800" y="0"/>
              </a:cxn>
              <a:cxn ang="270">
                <a:pos x="3163" y="3163"/>
              </a:cxn>
              <a:cxn ang="180">
                <a:pos x="0" y="10800"/>
              </a:cxn>
              <a:cxn ang="90">
                <a:pos x="3163" y="18437"/>
              </a:cxn>
              <a:cxn ang="90">
                <a:pos x="10800" y="21600"/>
              </a:cxn>
              <a:cxn ang="90">
                <a:pos x="18437" y="18437"/>
              </a:cxn>
              <a:cxn ang="0">
                <a:pos x="21600" y="10800"/>
              </a:cxn>
              <a:cxn ang="270">
                <a:pos x="18437" y="3163"/>
              </a:cxn>
            </a:cxnLst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rgbClr val="142227"/>
              </a:gs>
            </a:gsLst>
            <a:lin ang="5400000" scaled="1"/>
            <a:tileRect/>
          </a:gradFill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24933" name="Rectangle 5"/>
          <p:cNvSpPr/>
          <p:nvPr/>
        </p:nvSpPr>
        <p:spPr>
          <a:xfrm>
            <a:off x="1075690" y="116840"/>
            <a:ext cx="3893185" cy="709295"/>
          </a:xfrm>
          <a:prstGeom prst="rect">
            <a:avLst/>
          </a:prstGeom>
          <a:gradFill rotWithShape="0">
            <a:gsLst>
              <a:gs pos="0">
                <a:srgbClr val="FF9900"/>
              </a:gs>
              <a:gs pos="50000">
                <a:srgbClr val="FF3300"/>
              </a:gs>
              <a:gs pos="100000">
                <a:srgbClr val="FF9900"/>
              </a:gs>
            </a:gsLst>
            <a:lin ang="0" scaled="1"/>
            <a:tileRect/>
          </a:gradFill>
          <a:ln w="9525">
            <a:noFill/>
          </a:ln>
        </p:spPr>
        <p:txBody>
          <a:bodyPr wrap="none" lIns="166635" tIns="83317" rIns="166635" bIns="83317" anchor="ctr" anchorCtr="0"/>
          <a:p>
            <a:pPr algn="ctr" defTabSz="1666875">
              <a:spcBef>
                <a:spcPct val="0"/>
              </a:spcBef>
            </a:pPr>
            <a:r>
              <a:rPr lang="zh-CN" altLang="en-US" sz="2400" b="1" dirty="0">
                <a:solidFill>
                  <a:schemeClr val="tx1"/>
                </a:solidFill>
                <a:ea typeface="楷体_GB2312" pitchFamily="49" charset="-122"/>
                <a:sym typeface="+mn-ea"/>
              </a:rPr>
              <a:t>校园火灾原因</a:t>
            </a:r>
            <a:endParaRPr lang="zh-CN" altLang="en-US" sz="2400" b="1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1268" name="图片 12293" descr="FiremanSam12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31150" y="44450"/>
            <a:ext cx="479425" cy="94678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7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7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7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7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7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7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7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7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7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7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7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7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28" grpId="0" bldLvl="0"/>
      <p:bldP spid="17429" grpId="0" bldLvl="0"/>
      <p:bldP spid="17430" grpId="0" bldLvl="0"/>
      <p:bldP spid="17431" grpId="0" bldLvl="0"/>
      <p:bldP spid="17433" grpId="0" bldLvl="0"/>
      <p:bldP spid="17434" grpId="0" bldLvl="0"/>
      <p:bldP spid="17435" grpId="0" bldLvl="0"/>
      <p:bldP spid="17436" grpId="0" bldLvl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2" name="直接连接符 16386"/>
          <p:cNvSpPr/>
          <p:nvPr/>
        </p:nvSpPr>
        <p:spPr>
          <a:xfrm flipH="1">
            <a:off x="0" y="6400800"/>
            <a:ext cx="2819400" cy="228600"/>
          </a:xfrm>
          <a:prstGeom prst="line">
            <a:avLst/>
          </a:prstGeom>
          <a:ln w="9525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363" name="直接连接符 16387"/>
          <p:cNvSpPr/>
          <p:nvPr/>
        </p:nvSpPr>
        <p:spPr>
          <a:xfrm flipH="1">
            <a:off x="0" y="3962400"/>
            <a:ext cx="609600" cy="2667000"/>
          </a:xfrm>
          <a:prstGeom prst="line">
            <a:avLst/>
          </a:prstGeom>
          <a:ln w="9525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364" name="任意多边形 16388"/>
          <p:cNvSpPr/>
          <p:nvPr/>
        </p:nvSpPr>
        <p:spPr>
          <a:xfrm>
            <a:off x="1614488" y="3543300"/>
            <a:ext cx="228600" cy="228600"/>
          </a:xfrm>
          <a:custGeom>
            <a:avLst/>
            <a:gdLst/>
            <a:ahLst/>
            <a:cxnLst>
              <a:cxn ang="270">
                <a:pos x="10800" y="0"/>
              </a:cxn>
              <a:cxn ang="270">
                <a:pos x="3163" y="3163"/>
              </a:cxn>
              <a:cxn ang="180">
                <a:pos x="0" y="10800"/>
              </a:cxn>
              <a:cxn ang="90">
                <a:pos x="3163" y="18437"/>
              </a:cxn>
              <a:cxn ang="90">
                <a:pos x="10800" y="21600"/>
              </a:cxn>
              <a:cxn ang="90">
                <a:pos x="18437" y="18437"/>
              </a:cxn>
              <a:cxn ang="0">
                <a:pos x="21600" y="10800"/>
              </a:cxn>
              <a:cxn ang="270">
                <a:pos x="18437" y="3163"/>
              </a:cxn>
            </a:cxnLst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rgbClr val="4A8195"/>
              </a:gs>
            </a:gsLst>
            <a:lin ang="5400000" scaled="1"/>
            <a:tileRect/>
          </a:gradFill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5365" name="任意多边形 16389"/>
          <p:cNvSpPr/>
          <p:nvPr/>
        </p:nvSpPr>
        <p:spPr>
          <a:xfrm>
            <a:off x="2438400" y="4267200"/>
            <a:ext cx="228600" cy="228600"/>
          </a:xfrm>
          <a:custGeom>
            <a:avLst/>
            <a:gdLst/>
            <a:ahLst/>
            <a:cxnLst>
              <a:cxn ang="270">
                <a:pos x="10800" y="0"/>
              </a:cxn>
              <a:cxn ang="270">
                <a:pos x="3163" y="3163"/>
              </a:cxn>
              <a:cxn ang="180">
                <a:pos x="0" y="10800"/>
              </a:cxn>
              <a:cxn ang="90">
                <a:pos x="3163" y="18437"/>
              </a:cxn>
              <a:cxn ang="90">
                <a:pos x="10800" y="21600"/>
              </a:cxn>
              <a:cxn ang="90">
                <a:pos x="18437" y="18437"/>
              </a:cxn>
              <a:cxn ang="0">
                <a:pos x="21600" y="10800"/>
              </a:cxn>
              <a:cxn ang="270">
                <a:pos x="18437" y="3163"/>
              </a:cxn>
            </a:cxnLst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rgbClr val="37606E"/>
              </a:gs>
            </a:gsLst>
            <a:lin ang="5400000" scaled="1"/>
            <a:tileRect/>
          </a:gradFill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5366" name="任意多边形 16390"/>
          <p:cNvSpPr/>
          <p:nvPr/>
        </p:nvSpPr>
        <p:spPr>
          <a:xfrm>
            <a:off x="2908300" y="5330825"/>
            <a:ext cx="228600" cy="228600"/>
          </a:xfrm>
          <a:custGeom>
            <a:avLst/>
            <a:gdLst/>
            <a:ahLst/>
            <a:cxnLst>
              <a:cxn ang="270">
                <a:pos x="10800" y="0"/>
              </a:cxn>
              <a:cxn ang="270">
                <a:pos x="3163" y="3163"/>
              </a:cxn>
              <a:cxn ang="180">
                <a:pos x="0" y="10800"/>
              </a:cxn>
              <a:cxn ang="90">
                <a:pos x="3163" y="18437"/>
              </a:cxn>
              <a:cxn ang="90">
                <a:pos x="10800" y="21600"/>
              </a:cxn>
              <a:cxn ang="90">
                <a:pos x="18437" y="18437"/>
              </a:cxn>
              <a:cxn ang="0">
                <a:pos x="21600" y="10800"/>
              </a:cxn>
              <a:cxn ang="270">
                <a:pos x="18437" y="3163"/>
              </a:cxn>
            </a:cxnLst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rgbClr val="142227"/>
              </a:gs>
            </a:gsLst>
            <a:lin ang="5400000" scaled="1"/>
            <a:tileRect/>
          </a:gradFill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5367" name="直接连接符 16391"/>
          <p:cNvSpPr/>
          <p:nvPr/>
        </p:nvSpPr>
        <p:spPr>
          <a:xfrm flipH="1">
            <a:off x="0" y="3751263"/>
            <a:ext cx="1665288" cy="2878137"/>
          </a:xfrm>
          <a:prstGeom prst="line">
            <a:avLst/>
          </a:prstGeom>
          <a:ln w="9525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368" name="直接连接符 16392"/>
          <p:cNvSpPr/>
          <p:nvPr/>
        </p:nvSpPr>
        <p:spPr>
          <a:xfrm flipH="1">
            <a:off x="0" y="5481638"/>
            <a:ext cx="2895600" cy="1147762"/>
          </a:xfrm>
          <a:prstGeom prst="line">
            <a:avLst/>
          </a:prstGeom>
          <a:ln w="9525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369" name="直接连接符 16393"/>
          <p:cNvSpPr/>
          <p:nvPr/>
        </p:nvSpPr>
        <p:spPr>
          <a:xfrm flipH="1">
            <a:off x="0" y="2243138"/>
            <a:ext cx="1866900" cy="4386262"/>
          </a:xfrm>
          <a:prstGeom prst="line">
            <a:avLst/>
          </a:prstGeom>
          <a:ln w="1905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370" name="直接连接符 16394"/>
          <p:cNvSpPr/>
          <p:nvPr/>
        </p:nvSpPr>
        <p:spPr>
          <a:xfrm flipH="1">
            <a:off x="0" y="3570288"/>
            <a:ext cx="2309813" cy="3059112"/>
          </a:xfrm>
          <a:prstGeom prst="line">
            <a:avLst/>
          </a:prstGeom>
          <a:ln w="1905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371" name="直接连接符 16395"/>
          <p:cNvSpPr/>
          <p:nvPr/>
        </p:nvSpPr>
        <p:spPr>
          <a:xfrm flipH="1">
            <a:off x="0" y="4837113"/>
            <a:ext cx="2846388" cy="1792287"/>
          </a:xfrm>
          <a:prstGeom prst="line">
            <a:avLst/>
          </a:prstGeom>
          <a:ln w="1905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372" name="直接连接符 16396"/>
          <p:cNvSpPr/>
          <p:nvPr/>
        </p:nvSpPr>
        <p:spPr>
          <a:xfrm flipH="1">
            <a:off x="0" y="5883275"/>
            <a:ext cx="3867150" cy="746125"/>
          </a:xfrm>
          <a:prstGeom prst="line">
            <a:avLst/>
          </a:prstGeom>
          <a:ln w="1905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15373" name="组合 16397"/>
          <p:cNvGrpSpPr/>
          <p:nvPr/>
        </p:nvGrpSpPr>
        <p:grpSpPr>
          <a:xfrm>
            <a:off x="0" y="4495800"/>
            <a:ext cx="2514600" cy="2362200"/>
            <a:chOff x="0" y="0"/>
            <a:chExt cx="1592" cy="1522"/>
          </a:xfrm>
        </p:grpSpPr>
        <p:sp>
          <p:nvSpPr>
            <p:cNvPr id="15374" name="任意多边形 16398"/>
            <p:cNvSpPr/>
            <p:nvPr/>
          </p:nvSpPr>
          <p:spPr>
            <a:xfrm>
              <a:off x="0" y="79"/>
              <a:ext cx="1440" cy="1443"/>
            </a:xfrm>
            <a:custGeom>
              <a:avLst/>
              <a:gdLst/>
              <a:ahLst/>
              <a:cxnLst>
                <a:cxn ang="270">
                  <a:pos x="0" y="0"/>
                </a:cxn>
                <a:cxn ang="90">
                  <a:pos x="21600" y="21600"/>
                </a:cxn>
                <a:cxn ang="90">
                  <a:pos x="0" y="21600"/>
                </a:cxn>
              </a:cxnLst>
              <a:pathLst>
                <a:path w="21600" h="21600" fill="none">
                  <a:moveTo>
                    <a:pt x="0" y="0"/>
                  </a:moveTo>
                  <a:cubicBezTo>
                    <a:pt x="11929" y="0"/>
                    <a:pt x="21600" y="9671"/>
                    <a:pt x="21600" y="21600"/>
                  </a:cubicBezTo>
                </a:path>
                <a:path w="21600" h="21600" stroke="0">
                  <a:moveTo>
                    <a:pt x="0" y="0"/>
                  </a:moveTo>
                  <a:cubicBezTo>
                    <a:pt x="11929" y="0"/>
                    <a:pt x="21600" y="9671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080808">
                <a:alpha val="5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5375" name="直接连接符 16399"/>
            <p:cNvSpPr/>
            <p:nvPr/>
          </p:nvSpPr>
          <p:spPr>
            <a:xfrm flipH="1">
              <a:off x="0" y="0"/>
              <a:ext cx="1592" cy="1522"/>
            </a:xfrm>
            <a:prstGeom prst="line">
              <a:avLst/>
            </a:prstGeom>
            <a:ln w="9525" cap="flat" cmpd="sng">
              <a:solidFill>
                <a:srgbClr val="B2B2B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5376" name="任意多边形 16400"/>
            <p:cNvSpPr/>
            <p:nvPr/>
          </p:nvSpPr>
          <p:spPr>
            <a:xfrm>
              <a:off x="0" y="142"/>
              <a:ext cx="1382" cy="1380"/>
            </a:xfrm>
            <a:custGeom>
              <a:avLst/>
              <a:gdLst/>
              <a:ahLst/>
              <a:cxnLst>
                <a:cxn ang="270">
                  <a:pos x="0" y="0"/>
                </a:cxn>
                <a:cxn ang="90">
                  <a:pos x="21600" y="21600"/>
                </a:cxn>
                <a:cxn ang="90">
                  <a:pos x="0" y="21600"/>
                </a:cxn>
              </a:cxnLst>
              <a:pathLst>
                <a:path w="21600" h="21600" fill="none">
                  <a:moveTo>
                    <a:pt x="0" y="0"/>
                  </a:moveTo>
                  <a:cubicBezTo>
                    <a:pt x="11929" y="0"/>
                    <a:pt x="21600" y="9671"/>
                    <a:pt x="21600" y="21600"/>
                  </a:cubicBezTo>
                </a:path>
                <a:path w="21600" h="21600" stroke="0">
                  <a:moveTo>
                    <a:pt x="0" y="0"/>
                  </a:moveTo>
                  <a:cubicBezTo>
                    <a:pt x="11929" y="0"/>
                    <a:pt x="21600" y="9671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gradFill rotWithShape="1">
              <a:gsLst>
                <a:gs pos="0">
                  <a:srgbClr val="948948"/>
                </a:gs>
                <a:gs pos="100000">
                  <a:srgbClr val="CBBC63"/>
                </a:gs>
              </a:gsLst>
              <a:lin ang="1890000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5377" name="任意多边形 16401"/>
            <p:cNvSpPr/>
            <p:nvPr/>
          </p:nvSpPr>
          <p:spPr>
            <a:xfrm>
              <a:off x="14" y="163"/>
              <a:ext cx="1347" cy="1345"/>
            </a:xfrm>
            <a:custGeom>
              <a:avLst/>
              <a:gdLst/>
              <a:ahLst/>
              <a:cxnLst>
                <a:cxn ang="270">
                  <a:pos x="0" y="0"/>
                </a:cxn>
                <a:cxn ang="90">
                  <a:pos x="21600" y="21600"/>
                </a:cxn>
                <a:cxn ang="90">
                  <a:pos x="0" y="21600"/>
                </a:cxn>
              </a:cxnLst>
              <a:pathLst>
                <a:path w="21600" h="21600" fill="none">
                  <a:moveTo>
                    <a:pt x="0" y="0"/>
                  </a:moveTo>
                  <a:cubicBezTo>
                    <a:pt x="11929" y="0"/>
                    <a:pt x="21600" y="9671"/>
                    <a:pt x="21600" y="21600"/>
                  </a:cubicBezTo>
                </a:path>
                <a:path w="21600" h="21600" stroke="0">
                  <a:moveTo>
                    <a:pt x="0" y="0"/>
                  </a:moveTo>
                  <a:cubicBezTo>
                    <a:pt x="11929" y="0"/>
                    <a:pt x="21600" y="9671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gradFill rotWithShape="1">
              <a:gsLst>
                <a:gs pos="0">
                  <a:srgbClr val="CBBC63">
                    <a:alpha val="0"/>
                  </a:srgbClr>
                </a:gs>
                <a:gs pos="100000">
                  <a:srgbClr val="DED49C"/>
                </a:gs>
              </a:gsLst>
              <a:lin ang="1890000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6403" name="文本框 16402"/>
            <p:cNvSpPr txBox="1"/>
            <p:nvPr/>
          </p:nvSpPr>
          <p:spPr>
            <a:xfrm>
              <a:off x="46" y="719"/>
              <a:ext cx="1036" cy="55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>
                <a:spcBef>
                  <a:spcPct val="50000"/>
                </a:spcBef>
              </a:pPr>
              <a:r>
                <a:rPr lang="en-US" altLang="zh-CN" sz="2000" b="1" noProof="1">
                  <a:solidFill>
                    <a:srgbClr val="080808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latin typeface="Verdana" panose="020B0604030504040204" pitchFamily="34" charset="0"/>
                  <a:ea typeface="宋体" panose="02010600030101010101" pitchFamily="2" charset="-122"/>
                  <a:cs typeface="+mn-cs"/>
                </a:rPr>
                <a:t>Safety loophole</a:t>
              </a:r>
              <a:endParaRPr lang="en-US" altLang="zh-CN" sz="2000" b="1" noProof="1">
                <a:solidFill>
                  <a:srgbClr val="080808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Verdana" panose="020B060403050404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16404" name="文本框 16403"/>
          <p:cNvSpPr txBox="1"/>
          <p:nvPr/>
        </p:nvSpPr>
        <p:spPr>
          <a:xfrm>
            <a:off x="2368550" y="1371600"/>
            <a:ext cx="1474788" cy="3651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b="1" noProof="1" dirty="0">
                <a:solidFill>
                  <a:schemeClr val="tx1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  <a:t>实验室</a:t>
            </a:r>
            <a:endParaRPr lang="zh-CN" altLang="en-US" b="1" noProof="1" dirty="0">
              <a:solidFill>
                <a:schemeClr val="tx1"/>
              </a:solidFill>
              <a:effectLst>
                <a:outerShdw blurRad="38100" dist="38100" dir="2700000">
                  <a:srgbClr val="C0C0C0"/>
                </a:outerShdw>
              </a:effectLst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16405" name="文本框 16404"/>
          <p:cNvSpPr txBox="1"/>
          <p:nvPr/>
        </p:nvSpPr>
        <p:spPr>
          <a:xfrm>
            <a:off x="2908300" y="2743200"/>
            <a:ext cx="268605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b="1" dirty="0">
                <a:solidFill>
                  <a:schemeClr val="accent1"/>
                </a:solidFill>
                <a:latin typeface="Verdana" panose="020B0604030504040204" pitchFamily="34" charset="0"/>
                <a:ea typeface="宋体" panose="02010600030101010101" pitchFamily="2" charset="-122"/>
              </a:rPr>
              <a:t>教学场所、计算机机房</a:t>
            </a:r>
            <a:endParaRPr lang="zh-CN" altLang="en-US" b="1" dirty="0">
              <a:solidFill>
                <a:schemeClr val="accent1"/>
              </a:solidFill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16406" name="文本框 16405"/>
          <p:cNvSpPr txBox="1"/>
          <p:nvPr/>
        </p:nvSpPr>
        <p:spPr>
          <a:xfrm>
            <a:off x="3424238" y="3962400"/>
            <a:ext cx="1892300" cy="3683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b="1" dirty="0">
                <a:solidFill>
                  <a:schemeClr val="folHlink"/>
                </a:solidFill>
                <a:latin typeface="Verdana" panose="020B0604030504040204" pitchFamily="34" charset="0"/>
                <a:ea typeface="宋体" panose="02010600030101010101" pitchFamily="2" charset="-122"/>
              </a:rPr>
              <a:t>演播大厅</a:t>
            </a:r>
            <a:endParaRPr lang="zh-CN" altLang="en-US" b="1" dirty="0">
              <a:solidFill>
                <a:schemeClr val="folHlink"/>
              </a:solidFill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16407" name="文本框 16406"/>
          <p:cNvSpPr txBox="1"/>
          <p:nvPr/>
        </p:nvSpPr>
        <p:spPr>
          <a:xfrm>
            <a:off x="4479925" y="5222875"/>
            <a:ext cx="1892300" cy="366713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b="1" dirty="0">
                <a:solidFill>
                  <a:schemeClr val="accent2"/>
                </a:solidFill>
                <a:latin typeface="Verdana" panose="020B0604030504040204" pitchFamily="34" charset="0"/>
                <a:ea typeface="宋体" panose="02010600030101010101" pitchFamily="2" charset="-122"/>
              </a:rPr>
              <a:t>学生教室</a:t>
            </a:r>
            <a:endParaRPr lang="zh-CN" altLang="en-US" b="1" dirty="0">
              <a:solidFill>
                <a:schemeClr val="accent2"/>
              </a:solidFill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15383" name="任意多边形 16407"/>
          <p:cNvSpPr/>
          <p:nvPr/>
        </p:nvSpPr>
        <p:spPr>
          <a:xfrm>
            <a:off x="3825875" y="5492750"/>
            <a:ext cx="657225" cy="657225"/>
          </a:xfrm>
          <a:custGeom>
            <a:avLst/>
            <a:gdLst/>
            <a:ahLst/>
            <a:cxnLst>
              <a:cxn ang="270">
                <a:pos x="10800" y="0"/>
              </a:cxn>
              <a:cxn ang="270">
                <a:pos x="3163" y="3163"/>
              </a:cxn>
              <a:cxn ang="180">
                <a:pos x="0" y="10800"/>
              </a:cxn>
              <a:cxn ang="90">
                <a:pos x="3163" y="18437"/>
              </a:cxn>
              <a:cxn ang="90">
                <a:pos x="10800" y="21600"/>
              </a:cxn>
              <a:cxn ang="90">
                <a:pos x="18437" y="18437"/>
              </a:cxn>
              <a:cxn ang="0">
                <a:pos x="21600" y="10800"/>
              </a:cxn>
              <a:cxn ang="270">
                <a:pos x="18437" y="3163"/>
              </a:cxn>
            </a:cxnLst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rgbClr val="662B0A"/>
              </a:gs>
            </a:gsLst>
            <a:lin ang="5400000" scaled="1"/>
            <a:tileRect/>
          </a:gradFill>
          <a:ln w="9525" cap="flat" cmpd="sng">
            <a:solidFill>
              <a:srgbClr val="FEFFFF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699999" algn="ctr" rotWithShape="0">
              <a:srgbClr val="080808">
                <a:alpha val="50000"/>
              </a:srgbClr>
            </a:outerShdw>
          </a:effectLst>
        </p:spPr>
        <p:txBody>
          <a:bodyPr/>
          <a:p>
            <a:endParaRPr lang="zh-CN" altLang="en-US"/>
          </a:p>
        </p:txBody>
      </p:sp>
      <p:sp>
        <p:nvSpPr>
          <p:cNvPr id="16409" name="文本框 16408"/>
          <p:cNvSpPr txBox="1"/>
          <p:nvPr/>
        </p:nvSpPr>
        <p:spPr>
          <a:xfrm>
            <a:off x="2778125" y="1685925"/>
            <a:ext cx="4843780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eaLnBrk="0" hangingPunct="0"/>
            <a:r>
              <a:rPr lang="en-US" altLang="zh-CN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</a:t>
            </a:r>
            <a:r>
              <a:rPr lang="zh-CN" altLang="en-US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进行物理或者化学实验时，可能需要点火，通电或者用到危险试剂等，操作不慎就可能产生意外。</a:t>
            </a:r>
            <a:endParaRPr lang="zh-CN" altLang="en-US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6410" name="文本框 16409"/>
          <p:cNvSpPr txBox="1"/>
          <p:nvPr/>
        </p:nvSpPr>
        <p:spPr>
          <a:xfrm>
            <a:off x="3411855" y="3046730"/>
            <a:ext cx="46799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eaLnBrk="0" hangingPunct="0"/>
            <a:r>
              <a:rPr lang="en-US" altLang="zh-CN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zh-CN" altLang="en-US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教室中配备多媒体设备，如电脑，投影仪等，如果维护保养不当，很容易引发火灾。</a:t>
            </a:r>
            <a:endParaRPr lang="zh-CN" altLang="en-US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6411" name="文本框 16410"/>
          <p:cNvSpPr txBox="1"/>
          <p:nvPr/>
        </p:nvSpPr>
        <p:spPr>
          <a:xfrm>
            <a:off x="3780155" y="4269740"/>
            <a:ext cx="468122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eaLnBrk="0" hangingPunct="0"/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 </a:t>
            </a:r>
            <a:r>
              <a:rPr lang="zh-CN" altLang="en-US" dirty="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sym typeface="+mn-ea"/>
              </a:rPr>
              <a:t>演播大厅</a:t>
            </a:r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等不少吸音材料都是可燃的，安装的聚光灯，碘钨灯等，也容易发生意外。</a:t>
            </a:r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6412" name="文本框 16411"/>
          <p:cNvSpPr txBox="1"/>
          <p:nvPr/>
        </p:nvSpPr>
        <p:spPr>
          <a:xfrm>
            <a:off x="4648200" y="5669280"/>
            <a:ext cx="422529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eaLnBrk="0" hangingPunct="0"/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私自将易燃易爆品带到学校玩耍，也极易造成人身伤害或引发火灾。</a:t>
            </a:r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5388" name="任意多边形 16412"/>
          <p:cNvSpPr/>
          <p:nvPr/>
        </p:nvSpPr>
        <p:spPr>
          <a:xfrm>
            <a:off x="1695450" y="1706563"/>
            <a:ext cx="657225" cy="657225"/>
          </a:xfrm>
          <a:custGeom>
            <a:avLst/>
            <a:gdLst/>
            <a:ahLst/>
            <a:cxnLst>
              <a:cxn ang="270">
                <a:pos x="10800" y="0"/>
              </a:cxn>
              <a:cxn ang="270">
                <a:pos x="3163" y="3163"/>
              </a:cxn>
              <a:cxn ang="180">
                <a:pos x="0" y="10800"/>
              </a:cxn>
              <a:cxn ang="90">
                <a:pos x="3163" y="18437"/>
              </a:cxn>
              <a:cxn ang="90">
                <a:pos x="10800" y="21600"/>
              </a:cxn>
              <a:cxn ang="90">
                <a:pos x="18437" y="18437"/>
              </a:cxn>
              <a:cxn ang="0">
                <a:pos x="21600" y="10800"/>
              </a:cxn>
              <a:cxn ang="270">
                <a:pos x="18437" y="3163"/>
              </a:cxn>
            </a:cxnLst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 rotWithShape="1">
            <a:gsLst>
              <a:gs pos="0">
                <a:srgbClr val="EDF4CC"/>
              </a:gs>
              <a:gs pos="100000">
                <a:schemeClr val="hlink"/>
              </a:gs>
            </a:gsLst>
            <a:lin ang="5400000" scaled="1"/>
            <a:tileRect/>
          </a:gradFill>
          <a:ln w="9525" cap="flat" cmpd="sng">
            <a:solidFill>
              <a:srgbClr val="FEFFFF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699999" algn="ctr" rotWithShape="0">
              <a:srgbClr val="080808">
                <a:alpha val="50000"/>
              </a:srgbClr>
            </a:outerShdw>
          </a:effectLst>
        </p:spPr>
        <p:txBody>
          <a:bodyPr/>
          <a:p>
            <a:endParaRPr lang="zh-CN" altLang="en-US"/>
          </a:p>
        </p:txBody>
      </p:sp>
      <p:sp>
        <p:nvSpPr>
          <p:cNvPr id="15389" name="任意多边形 16413"/>
          <p:cNvSpPr/>
          <p:nvPr/>
        </p:nvSpPr>
        <p:spPr>
          <a:xfrm>
            <a:off x="2181225" y="3071813"/>
            <a:ext cx="657225" cy="657225"/>
          </a:xfrm>
          <a:custGeom>
            <a:avLst/>
            <a:gdLst/>
            <a:ahLst/>
            <a:cxnLst>
              <a:cxn ang="270">
                <a:pos x="10800" y="0"/>
              </a:cxn>
              <a:cxn ang="270">
                <a:pos x="3163" y="3163"/>
              </a:cxn>
              <a:cxn ang="180">
                <a:pos x="0" y="10800"/>
              </a:cxn>
              <a:cxn ang="90">
                <a:pos x="3163" y="18437"/>
              </a:cxn>
              <a:cxn ang="90">
                <a:pos x="10800" y="21600"/>
              </a:cxn>
              <a:cxn ang="90">
                <a:pos x="18437" y="18437"/>
              </a:cxn>
              <a:cxn ang="0">
                <a:pos x="21600" y="10800"/>
              </a:cxn>
              <a:cxn ang="270">
                <a:pos x="18437" y="3163"/>
              </a:cxn>
            </a:cxnLst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 rotWithShape="1">
            <a:gsLst>
              <a:gs pos="0">
                <a:srgbClr val="D3E9F0"/>
              </a:gs>
              <a:gs pos="100000">
                <a:schemeClr val="accent1"/>
              </a:gs>
            </a:gsLst>
            <a:lin ang="5400000" scaled="1"/>
            <a:tileRect/>
          </a:gradFill>
          <a:ln w="9525" cap="flat" cmpd="sng">
            <a:solidFill>
              <a:srgbClr val="FEFFFF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699999" algn="ctr" rotWithShape="0">
              <a:srgbClr val="080808">
                <a:alpha val="50000"/>
              </a:srgbClr>
            </a:outerShdw>
          </a:effectLst>
        </p:spPr>
        <p:txBody>
          <a:bodyPr/>
          <a:p>
            <a:endParaRPr lang="zh-CN" altLang="en-US"/>
          </a:p>
        </p:txBody>
      </p:sp>
      <p:sp>
        <p:nvSpPr>
          <p:cNvPr id="15390" name="任意多边形 16414"/>
          <p:cNvSpPr/>
          <p:nvPr/>
        </p:nvSpPr>
        <p:spPr>
          <a:xfrm>
            <a:off x="2776538" y="4383088"/>
            <a:ext cx="657225" cy="657225"/>
          </a:xfrm>
          <a:custGeom>
            <a:avLst/>
            <a:gdLst/>
            <a:ahLst/>
            <a:cxnLst>
              <a:cxn ang="270">
                <a:pos x="10800" y="0"/>
              </a:cxn>
              <a:cxn ang="270">
                <a:pos x="3163" y="3163"/>
              </a:cxn>
              <a:cxn ang="180">
                <a:pos x="0" y="10800"/>
              </a:cxn>
              <a:cxn ang="90">
                <a:pos x="3163" y="18437"/>
              </a:cxn>
              <a:cxn ang="90">
                <a:pos x="10800" y="21600"/>
              </a:cxn>
              <a:cxn ang="90">
                <a:pos x="18437" y="18437"/>
              </a:cxn>
              <a:cxn ang="0">
                <a:pos x="21600" y="10800"/>
              </a:cxn>
              <a:cxn ang="270">
                <a:pos x="18437" y="3163"/>
              </a:cxn>
            </a:cxnLst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 rotWithShape="1">
            <a:gsLst>
              <a:gs pos="0">
                <a:schemeClr val="folHlink"/>
              </a:gs>
              <a:gs pos="100000">
                <a:srgbClr val="6375C4"/>
              </a:gs>
            </a:gsLst>
            <a:lin ang="5400000" scaled="1"/>
            <a:tileRect/>
          </a:gradFill>
          <a:ln w="9525" cap="flat" cmpd="sng">
            <a:solidFill>
              <a:srgbClr val="FEFFFF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699999" algn="ctr" rotWithShape="0">
              <a:srgbClr val="080808">
                <a:alpha val="50000"/>
              </a:srgbClr>
            </a:outerShdw>
          </a:effectLst>
        </p:spPr>
        <p:txBody>
          <a:bodyPr/>
          <a:p>
            <a:endParaRPr lang="zh-CN" altLang="en-US"/>
          </a:p>
        </p:txBody>
      </p:sp>
      <p:sp>
        <p:nvSpPr>
          <p:cNvPr id="15391" name="任意多边形 16415"/>
          <p:cNvSpPr/>
          <p:nvPr/>
        </p:nvSpPr>
        <p:spPr>
          <a:xfrm>
            <a:off x="534988" y="3732213"/>
            <a:ext cx="228600" cy="228600"/>
          </a:xfrm>
          <a:custGeom>
            <a:avLst/>
            <a:gdLst/>
            <a:ahLst/>
            <a:cxnLst>
              <a:cxn ang="270">
                <a:pos x="10800" y="0"/>
              </a:cxn>
              <a:cxn ang="270">
                <a:pos x="3163" y="3163"/>
              </a:cxn>
              <a:cxn ang="180">
                <a:pos x="0" y="10800"/>
              </a:cxn>
              <a:cxn ang="90">
                <a:pos x="3163" y="18437"/>
              </a:cxn>
              <a:cxn ang="90">
                <a:pos x="10800" y="21600"/>
              </a:cxn>
              <a:cxn ang="90">
                <a:pos x="18437" y="18437"/>
              </a:cxn>
              <a:cxn ang="0">
                <a:pos x="21600" y="10800"/>
              </a:cxn>
              <a:cxn ang="270">
                <a:pos x="18437" y="3163"/>
              </a:cxn>
            </a:cxnLst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rgbClr val="4A8195"/>
              </a:gs>
            </a:gsLst>
            <a:lin ang="5400000" scaled="1"/>
            <a:tileRect/>
          </a:gradFill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5392" name="任意多边形 16416"/>
          <p:cNvSpPr/>
          <p:nvPr/>
        </p:nvSpPr>
        <p:spPr>
          <a:xfrm>
            <a:off x="2843213" y="6299200"/>
            <a:ext cx="228600" cy="228600"/>
          </a:xfrm>
          <a:custGeom>
            <a:avLst/>
            <a:gdLst/>
            <a:ahLst/>
            <a:cxnLst>
              <a:cxn ang="270">
                <a:pos x="10800" y="0"/>
              </a:cxn>
              <a:cxn ang="270">
                <a:pos x="3163" y="3163"/>
              </a:cxn>
              <a:cxn ang="180">
                <a:pos x="0" y="10800"/>
              </a:cxn>
              <a:cxn ang="90">
                <a:pos x="3163" y="18437"/>
              </a:cxn>
              <a:cxn ang="90">
                <a:pos x="10800" y="21600"/>
              </a:cxn>
              <a:cxn ang="90">
                <a:pos x="18437" y="18437"/>
              </a:cxn>
              <a:cxn ang="0">
                <a:pos x="21600" y="10800"/>
              </a:cxn>
              <a:cxn ang="270">
                <a:pos x="18437" y="3163"/>
              </a:cxn>
            </a:cxnLst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rgbClr val="142227"/>
              </a:gs>
            </a:gsLst>
            <a:lin ang="5400000" scaled="1"/>
            <a:tileRect/>
          </a:gradFill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24933" name="Rectangle 5"/>
          <p:cNvSpPr/>
          <p:nvPr/>
        </p:nvSpPr>
        <p:spPr>
          <a:xfrm>
            <a:off x="1075690" y="116840"/>
            <a:ext cx="3893185" cy="709295"/>
          </a:xfrm>
          <a:prstGeom prst="rect">
            <a:avLst/>
          </a:prstGeom>
          <a:gradFill rotWithShape="0">
            <a:gsLst>
              <a:gs pos="0">
                <a:srgbClr val="FF9900"/>
              </a:gs>
              <a:gs pos="50000">
                <a:srgbClr val="FF3300"/>
              </a:gs>
              <a:gs pos="100000">
                <a:srgbClr val="FF9900"/>
              </a:gs>
            </a:gsLst>
            <a:lin ang="0" scaled="1"/>
            <a:tileRect/>
          </a:gradFill>
          <a:ln w="9525">
            <a:noFill/>
          </a:ln>
        </p:spPr>
        <p:txBody>
          <a:bodyPr wrap="none" lIns="166635" tIns="83317" rIns="166635" bIns="83317" anchor="ctr" anchorCtr="0"/>
          <a:p>
            <a:pPr algn="ctr" defTabSz="1666875">
              <a:spcBef>
                <a:spcPct val="0"/>
              </a:spcBef>
            </a:pPr>
            <a:r>
              <a:rPr lang="zh-CN" altLang="en-US" sz="2400" b="1" dirty="0">
                <a:solidFill>
                  <a:schemeClr val="tx1"/>
                </a:solidFill>
                <a:ea typeface="楷体_GB2312" pitchFamily="49" charset="-122"/>
                <a:sym typeface="+mn-ea"/>
              </a:rPr>
              <a:t>校园火灾易发场所</a:t>
            </a:r>
            <a:endParaRPr lang="zh-CN" altLang="en-US" sz="2400" b="1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1268" name="图片 12293" descr="FiremanSam12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31150" y="44450"/>
            <a:ext cx="479425" cy="94678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6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6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6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6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6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6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6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6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6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6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6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6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04" grpId="0" bldLvl="0"/>
      <p:bldP spid="16405" grpId="0" bldLvl="0"/>
      <p:bldP spid="16406" grpId="0" bldLvl="0"/>
      <p:bldP spid="16407" grpId="0" bldLvl="0"/>
      <p:bldP spid="16409" grpId="0" bldLvl="0"/>
      <p:bldP spid="16410" grpId="0" bldLvl="0"/>
      <p:bldP spid="16411" grpId="0" bldLvl="0"/>
      <p:bldP spid="16412" grpId="0" bldLvl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4933" name="Rectangle 5"/>
          <p:cNvSpPr/>
          <p:nvPr/>
        </p:nvSpPr>
        <p:spPr>
          <a:xfrm>
            <a:off x="1043940" y="116840"/>
            <a:ext cx="3893185" cy="709295"/>
          </a:xfrm>
          <a:prstGeom prst="rect">
            <a:avLst/>
          </a:prstGeom>
          <a:gradFill rotWithShape="0">
            <a:gsLst>
              <a:gs pos="0">
                <a:srgbClr val="FF9900"/>
              </a:gs>
              <a:gs pos="50000">
                <a:srgbClr val="FF3300"/>
              </a:gs>
              <a:gs pos="100000">
                <a:srgbClr val="FF9900"/>
              </a:gs>
            </a:gsLst>
            <a:lin ang="0" scaled="1"/>
            <a:tileRect/>
          </a:gradFill>
          <a:ln w="9525">
            <a:noFill/>
          </a:ln>
        </p:spPr>
        <p:txBody>
          <a:bodyPr wrap="none" lIns="166635" tIns="83317" rIns="166635" bIns="83317" anchor="ctr" anchorCtr="0"/>
          <a:p>
            <a:pPr algn="ctr" defTabSz="1666875">
              <a:spcBef>
                <a:spcPct val="0"/>
              </a:spcBef>
            </a:pPr>
            <a:r>
              <a:rPr lang="zh-CN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发生火灾后怎么办</a:t>
            </a:r>
            <a:endParaRPr lang="zh-CN" altLang="en-US" sz="2400" b="1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1268" name="图片 12293" descr="FiremanSam12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31150" y="44450"/>
            <a:ext cx="479425" cy="9467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 descr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50" y="1341120"/>
            <a:ext cx="6851650" cy="3166110"/>
          </a:xfrm>
          <a:prstGeom prst="rect">
            <a:avLst/>
          </a:prstGeom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不恰当灭火 截取视频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79070" y="692785"/>
            <a:ext cx="8758555" cy="4624705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4933" name="Rectangle 5"/>
          <p:cNvSpPr/>
          <p:nvPr/>
        </p:nvSpPr>
        <p:spPr>
          <a:xfrm>
            <a:off x="1043940" y="116840"/>
            <a:ext cx="3893185" cy="709295"/>
          </a:xfrm>
          <a:prstGeom prst="rect">
            <a:avLst/>
          </a:prstGeom>
          <a:gradFill rotWithShape="0">
            <a:gsLst>
              <a:gs pos="0">
                <a:srgbClr val="FF9900"/>
              </a:gs>
              <a:gs pos="50000">
                <a:srgbClr val="FF3300"/>
              </a:gs>
              <a:gs pos="100000">
                <a:srgbClr val="FF9900"/>
              </a:gs>
            </a:gsLst>
            <a:lin ang="0" scaled="1"/>
            <a:tileRect/>
          </a:gradFill>
          <a:ln w="9525">
            <a:noFill/>
          </a:ln>
        </p:spPr>
        <p:txBody>
          <a:bodyPr wrap="none" lIns="166635" tIns="83317" rIns="166635" bIns="83317" anchor="ctr" anchorCtr="0"/>
          <a:p>
            <a:pPr algn="ctr" defTabSz="1666875">
              <a:spcBef>
                <a:spcPct val="0"/>
              </a:spcBef>
            </a:pPr>
            <a:r>
              <a:rPr lang="zh-CN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发生火灾怎么办</a:t>
            </a:r>
            <a:endParaRPr lang="zh-CN" altLang="en-US" sz="2400" b="1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08" name="AutoShape 9" descr="图片1"/>
          <p:cNvSpPr/>
          <p:nvPr/>
        </p:nvSpPr>
        <p:spPr>
          <a:xfrm>
            <a:off x="971550" y="1124585"/>
            <a:ext cx="2879725" cy="1682750"/>
          </a:xfrm>
          <a:prstGeom prst="roundRect">
            <a:avLst>
              <a:gd name="adj" fmla="val 16667"/>
            </a:avLst>
          </a:prstGeom>
          <a:blipFill rotWithShape="1">
            <a:blip r:embed="rId1"/>
            <a:stretch>
              <a:fillRect/>
            </a:stretch>
          </a:blip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sz="18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09" name="AutoShape 10" descr="图片2"/>
          <p:cNvSpPr/>
          <p:nvPr/>
        </p:nvSpPr>
        <p:spPr>
          <a:xfrm>
            <a:off x="971550" y="3717290"/>
            <a:ext cx="3051175" cy="1689100"/>
          </a:xfrm>
          <a:prstGeom prst="roundRect">
            <a:avLst>
              <a:gd name="adj" fmla="val 16667"/>
            </a:avLst>
          </a:prstGeom>
          <a:blipFill rotWithShape="1">
            <a:blip r:embed="rId2"/>
            <a:stretch>
              <a:fillRect/>
            </a:stretch>
          </a:blip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sz="18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12" name="AutoShape 13" descr="图片5"/>
          <p:cNvSpPr/>
          <p:nvPr/>
        </p:nvSpPr>
        <p:spPr>
          <a:xfrm>
            <a:off x="4356100" y="3704590"/>
            <a:ext cx="2933700" cy="1676400"/>
          </a:xfrm>
          <a:prstGeom prst="roundRect">
            <a:avLst>
              <a:gd name="adj" fmla="val 16667"/>
            </a:avLst>
          </a:prstGeom>
          <a:blipFill rotWithShape="1">
            <a:blip r:embed="rId3"/>
            <a:stretch>
              <a:fillRect/>
            </a:stretch>
          </a:blip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sz="18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11" name="AutoShape 12" descr="图片4"/>
          <p:cNvSpPr/>
          <p:nvPr/>
        </p:nvSpPr>
        <p:spPr>
          <a:xfrm>
            <a:off x="4284345" y="1124585"/>
            <a:ext cx="2930525" cy="1678940"/>
          </a:xfrm>
          <a:prstGeom prst="roundRect">
            <a:avLst>
              <a:gd name="adj" fmla="val 16667"/>
            </a:avLst>
          </a:prstGeom>
          <a:blipFill rotWithShape="1">
            <a:blip r:embed="rId4"/>
            <a:stretch>
              <a:fillRect/>
            </a:stretch>
          </a:blip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sz="18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71550" y="2813050"/>
            <a:ext cx="294957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大声呼喊、立即向老师或成人求助、提醒周边同学，准备疏散</a:t>
            </a:r>
            <a:endParaRPr lang="zh-CN" altLang="en-US" b="1"/>
          </a:p>
        </p:txBody>
      </p:sp>
      <p:sp>
        <p:nvSpPr>
          <p:cNvPr id="4" name="文本框 3"/>
          <p:cNvSpPr txBox="1"/>
          <p:nvPr/>
        </p:nvSpPr>
        <p:spPr>
          <a:xfrm>
            <a:off x="4284345" y="2813050"/>
            <a:ext cx="27978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在老师或成人</a:t>
            </a:r>
            <a:r>
              <a:rPr lang="zh-CN" altLang="en-US" b="1">
                <a:ea typeface="宋体" panose="02010600030101010101" pitchFamily="2" charset="-122"/>
              </a:rPr>
              <a:t>的帮助下扑灭初期火灾，准备报火警</a:t>
            </a:r>
            <a:endParaRPr lang="zh-CN" altLang="en-US" b="1"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51460" y="1412875"/>
            <a:ext cx="459740" cy="149479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b="1"/>
              <a:t>初期火灾</a:t>
            </a:r>
            <a:endParaRPr lang="zh-CN" altLang="en-US" b="1"/>
          </a:p>
        </p:txBody>
      </p:sp>
      <p:sp>
        <p:nvSpPr>
          <p:cNvPr id="6" name="文本框 5"/>
          <p:cNvSpPr txBox="1"/>
          <p:nvPr/>
        </p:nvSpPr>
        <p:spPr>
          <a:xfrm>
            <a:off x="251460" y="3862070"/>
            <a:ext cx="459740" cy="158305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b="1"/>
              <a:t>火灾蔓延</a:t>
            </a:r>
            <a:endParaRPr lang="zh-CN" altLang="en-US" b="1"/>
          </a:p>
        </p:txBody>
      </p:sp>
      <p:sp>
        <p:nvSpPr>
          <p:cNvPr id="7" name="文本框 6"/>
          <p:cNvSpPr txBox="1"/>
          <p:nvPr/>
        </p:nvSpPr>
        <p:spPr>
          <a:xfrm>
            <a:off x="1043940" y="5445125"/>
            <a:ext cx="24250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立刻拨打</a:t>
            </a:r>
            <a:r>
              <a:rPr lang="en-US" altLang="zh-CN" b="1"/>
              <a:t>119</a:t>
            </a:r>
            <a:r>
              <a:rPr lang="zh-CN" altLang="en-US" b="1"/>
              <a:t>电话报警</a:t>
            </a:r>
            <a:endParaRPr lang="zh-CN" altLang="en-US" b="1"/>
          </a:p>
        </p:txBody>
      </p:sp>
      <p:sp>
        <p:nvSpPr>
          <p:cNvPr id="8" name="文本框 7"/>
          <p:cNvSpPr txBox="1"/>
          <p:nvPr/>
        </p:nvSpPr>
        <p:spPr>
          <a:xfrm>
            <a:off x="4356100" y="5445125"/>
            <a:ext cx="24250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有序疏散</a:t>
            </a:r>
            <a:endParaRPr lang="zh-CN" altLang="en-US" b="1"/>
          </a:p>
        </p:txBody>
      </p:sp>
      <p:pic>
        <p:nvPicPr>
          <p:cNvPr id="11268" name="图片 12293" descr="FiremanSam12"/>
          <p:cNvPicPr>
            <a:picLocks noChangeAspect="1"/>
          </p:cNvPicPr>
          <p:nvPr/>
        </p:nvPicPr>
        <p:blipFill>
          <a:blip r:embed="rId5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31150" y="44450"/>
            <a:ext cx="479425" cy="94678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5609" grpId="1" animBg="1"/>
      <p:bldP spid="25612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4933" name="Rectangle 5"/>
          <p:cNvSpPr/>
          <p:nvPr/>
        </p:nvSpPr>
        <p:spPr>
          <a:xfrm>
            <a:off x="1043940" y="116840"/>
            <a:ext cx="3893185" cy="709295"/>
          </a:xfrm>
          <a:prstGeom prst="rect">
            <a:avLst/>
          </a:prstGeom>
          <a:gradFill rotWithShape="0">
            <a:gsLst>
              <a:gs pos="0">
                <a:srgbClr val="FF9900"/>
              </a:gs>
              <a:gs pos="50000">
                <a:srgbClr val="FF3300"/>
              </a:gs>
              <a:gs pos="100000">
                <a:srgbClr val="FF9900"/>
              </a:gs>
            </a:gsLst>
            <a:lin ang="0" scaled="1"/>
            <a:tileRect/>
          </a:gradFill>
          <a:ln w="9525">
            <a:noFill/>
          </a:ln>
        </p:spPr>
        <p:txBody>
          <a:bodyPr wrap="none" lIns="166635" tIns="83317" rIns="166635" bIns="83317" anchor="ctr" anchorCtr="0"/>
          <a:p>
            <a:pPr algn="ctr" defTabSz="1666875">
              <a:spcBef>
                <a:spcPct val="0"/>
              </a:spcBef>
            </a:pPr>
            <a:r>
              <a:rPr lang="zh-CN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报火警的方法</a:t>
            </a:r>
            <a:endParaRPr lang="zh-CN" altLang="en-US" sz="2400" b="1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43940" y="1196975"/>
            <a:ext cx="6283960" cy="4523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200000"/>
              </a:lnSpc>
            </a:pPr>
            <a:r>
              <a:rPr lang="zh-CN" altLang="en-US" dirty="0">
                <a:ea typeface="宋体" panose="02010600030101010101" pitchFamily="2" charset="-122"/>
                <a:sym typeface="+mn-ea"/>
              </a:rPr>
              <a:t> </a:t>
            </a:r>
            <a:r>
              <a:rPr lang="zh-CN" altLang="en-US" b="1" dirty="0">
                <a:ea typeface="宋体" panose="02010600030101010101" pitchFamily="2" charset="-122"/>
                <a:sym typeface="+mn-ea"/>
              </a:rPr>
              <a:t> </a:t>
            </a:r>
            <a:r>
              <a:rPr lang="en-US" altLang="zh-CN" b="1" dirty="0">
                <a:ea typeface="宋体" panose="02010600030101010101" pitchFamily="2" charset="-122"/>
                <a:sym typeface="+mn-ea"/>
              </a:rPr>
              <a:t>  </a:t>
            </a:r>
            <a:r>
              <a:rPr lang="zh-CN" altLang="en-US" b="1" dirty="0">
                <a:latin typeface="楷体_GB2312" pitchFamily="49" charset="-122"/>
                <a:ea typeface="楷体_GB2312" pitchFamily="49" charset="-122"/>
                <a:sym typeface="+mn-ea"/>
              </a:rPr>
              <a:t>发现火灾后应立即拨打</a:t>
            </a:r>
            <a:r>
              <a:rPr lang="en-US" altLang="zh-CN" b="1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  <a:sym typeface="+mn-ea"/>
              </a:rPr>
              <a:t>119</a:t>
            </a:r>
            <a:r>
              <a:rPr lang="zh-CN" altLang="en-US" b="1" dirty="0">
                <a:latin typeface="楷体_GB2312" pitchFamily="49" charset="-122"/>
                <a:ea typeface="楷体_GB2312" pitchFamily="49" charset="-122"/>
                <a:sym typeface="+mn-ea"/>
              </a:rPr>
              <a:t>向公安消防队报警或向单位和周围的人群报警。</a:t>
            </a:r>
            <a:endParaRPr lang="zh-CN" altLang="en-US" b="1" dirty="0">
              <a:latin typeface="楷体_GB2312" pitchFamily="49" charset="-122"/>
              <a:ea typeface="楷体_GB2312" pitchFamily="49" charset="-122"/>
            </a:endParaRPr>
          </a:p>
          <a:p>
            <a:pPr>
              <a:lnSpc>
                <a:spcPct val="200000"/>
              </a:lnSpc>
            </a:pPr>
            <a:r>
              <a:rPr lang="en-US" altLang="zh-CN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</a:t>
            </a:r>
            <a:r>
              <a:rPr lang="zh-CN" altLang="en-US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报警应讲明：</a:t>
            </a:r>
            <a:endParaRPr lang="zh-CN" altLang="en-US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200000"/>
              </a:lnSpc>
            </a:pPr>
            <a:r>
              <a:rPr lang="en-US" altLang="zh-CN" b="1">
                <a:ea typeface="宋体" panose="02010600030101010101" pitchFamily="2" charset="-122"/>
                <a:sym typeface="+mn-ea"/>
              </a:rPr>
              <a:t>  1.</a:t>
            </a:r>
            <a:r>
              <a:rPr lang="zh-CN" altLang="en-US" b="1" dirty="0">
                <a:ea typeface="宋体" panose="02010600030101010101" pitchFamily="2" charset="-122"/>
                <a:sym typeface="+mn-ea"/>
              </a:rPr>
              <a:t>发生火灾单位或个人的详细地址。</a:t>
            </a:r>
            <a:endParaRPr lang="zh-CN" altLang="en-US" b="1" dirty="0">
              <a:ea typeface="宋体" panose="02010600030101010101" pitchFamily="2" charset="-122"/>
            </a:endParaRPr>
          </a:p>
          <a:p>
            <a:pPr>
              <a:lnSpc>
                <a:spcPct val="200000"/>
              </a:lnSpc>
            </a:pPr>
            <a:r>
              <a:rPr lang="en-US" altLang="zh-CN" b="1">
                <a:ea typeface="宋体" panose="02010600030101010101" pitchFamily="2" charset="-122"/>
                <a:sym typeface="+mn-ea"/>
              </a:rPr>
              <a:t>  2.</a:t>
            </a:r>
            <a:r>
              <a:rPr lang="zh-CN" altLang="en-US" b="1" dirty="0">
                <a:ea typeface="宋体" panose="02010600030101010101" pitchFamily="2" charset="-122"/>
                <a:sym typeface="+mn-ea"/>
              </a:rPr>
              <a:t>起火物。</a:t>
            </a:r>
            <a:endParaRPr lang="zh-CN" altLang="en-US" b="1" dirty="0">
              <a:ea typeface="宋体" panose="02010600030101010101" pitchFamily="2" charset="-122"/>
            </a:endParaRPr>
          </a:p>
          <a:p>
            <a:pPr>
              <a:lnSpc>
                <a:spcPct val="200000"/>
              </a:lnSpc>
            </a:pPr>
            <a:r>
              <a:rPr lang="en-US" altLang="zh-CN" b="1">
                <a:ea typeface="宋体" panose="02010600030101010101" pitchFamily="2" charset="-122"/>
                <a:sym typeface="+mn-ea"/>
              </a:rPr>
              <a:t>  3.</a:t>
            </a:r>
            <a:r>
              <a:rPr lang="zh-CN" altLang="en-US" b="1" dirty="0">
                <a:ea typeface="宋体" panose="02010600030101010101" pitchFamily="2" charset="-122"/>
                <a:sym typeface="+mn-ea"/>
              </a:rPr>
              <a:t>火势情况。</a:t>
            </a:r>
            <a:endParaRPr lang="zh-CN" altLang="en-US" b="1" dirty="0">
              <a:ea typeface="宋体" panose="02010600030101010101" pitchFamily="2" charset="-122"/>
            </a:endParaRPr>
          </a:p>
          <a:p>
            <a:pPr>
              <a:lnSpc>
                <a:spcPct val="200000"/>
              </a:lnSpc>
            </a:pPr>
            <a:r>
              <a:rPr lang="en-US" altLang="zh-CN" b="1">
                <a:ea typeface="宋体" panose="02010600030101010101" pitchFamily="2" charset="-122"/>
                <a:sym typeface="+mn-ea"/>
              </a:rPr>
              <a:t>  4.</a:t>
            </a:r>
            <a:r>
              <a:rPr lang="zh-CN" altLang="en-US" b="1" dirty="0">
                <a:ea typeface="宋体" panose="02010600030101010101" pitchFamily="2" charset="-122"/>
                <a:sym typeface="+mn-ea"/>
              </a:rPr>
              <a:t>报警人的姓名及所用的电话号码。</a:t>
            </a:r>
            <a:endParaRPr lang="zh-CN" altLang="en-US" b="1" dirty="0">
              <a:ea typeface="宋体" panose="02010600030101010101" pitchFamily="2" charset="-122"/>
            </a:endParaRPr>
          </a:p>
          <a:p>
            <a:pPr>
              <a:lnSpc>
                <a:spcPct val="200000"/>
              </a:lnSpc>
            </a:pPr>
            <a:endParaRPr lang="zh-CN" altLang="en-US" b="1"/>
          </a:p>
        </p:txBody>
      </p:sp>
      <p:pic>
        <p:nvPicPr>
          <p:cNvPr id="27650" name="图片 17410" descr="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52135" y="3357245"/>
            <a:ext cx="1442720" cy="1587500"/>
          </a:xfrm>
          <a:prstGeom prst="rect">
            <a:avLst/>
          </a:prstGeom>
          <a:solidFill>
            <a:srgbClr val="DC0000"/>
          </a:solidFill>
          <a:ln w="9525">
            <a:noFill/>
          </a:ln>
        </p:spPr>
      </p:pic>
      <p:pic>
        <p:nvPicPr>
          <p:cNvPr id="11268" name="图片 12293" descr="FiremanSam12"/>
          <p:cNvPicPr>
            <a:picLocks noChangeAspect="1"/>
          </p:cNvPicPr>
          <p:nvPr/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56550" y="116840"/>
            <a:ext cx="479425" cy="94678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edge/>
  </p:transition>
</p:sld>
</file>

<file path=ppt/tags/tag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5435*3193*429*429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5169*3128*429*429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3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6681*3426*429*429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4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6140*3647*429*429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5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6425*3942*429*429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heme/theme1.xml><?xml version="1.0" encoding="utf-8"?>
<a:theme xmlns:a="http://schemas.openxmlformats.org/drawingml/2006/main" name="433TGp_education_light_ani">
  <a:themeElements>
    <a:clrScheme name="">
      <a:dk1>
        <a:srgbClr val="000000"/>
      </a:dk1>
      <a:lt1>
        <a:srgbClr val="F2D360"/>
      </a:lt1>
      <a:dk2>
        <a:srgbClr val="000066"/>
      </a:dk2>
      <a:lt2>
        <a:srgbClr val="808080"/>
      </a:lt2>
      <a:accent1>
        <a:srgbClr val="66B1CC"/>
      </a:accent1>
      <a:accent2>
        <a:srgbClr val="C85414"/>
      </a:accent2>
      <a:accent3>
        <a:srgbClr val="F7E5B7"/>
      </a:accent3>
      <a:accent4>
        <a:srgbClr val="000000"/>
      </a:accent4>
      <a:accent5>
        <a:srgbClr val="B9D4E2"/>
      </a:accent5>
      <a:accent6>
        <a:srgbClr val="B34B11"/>
      </a:accent6>
      <a:hlink>
        <a:srgbClr val="A6C701"/>
      </a:hlink>
      <a:folHlink>
        <a:srgbClr val="7D94F7"/>
      </a:folHlink>
    </a:clrScheme>
    <a:fontScheme name="">
      <a:majorFont>
        <a:latin typeface="Verdana"/>
        <a:ea typeface="Arial"/>
        <a:cs typeface=""/>
      </a:majorFont>
      <a:minorFont>
        <a:latin typeface="Verdana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2D360"/>
        </a:lt1>
        <a:dk2>
          <a:srgbClr val="000066"/>
        </a:dk2>
        <a:lt2>
          <a:srgbClr val="808080"/>
        </a:lt2>
        <a:accent1>
          <a:srgbClr val="66B1CC"/>
        </a:accent1>
        <a:accent2>
          <a:srgbClr val="C85414"/>
        </a:accent2>
        <a:accent3>
          <a:srgbClr val="F7E5B7"/>
        </a:accent3>
        <a:accent4>
          <a:srgbClr val="000000"/>
        </a:accent4>
        <a:accent5>
          <a:srgbClr val="B9D4E2"/>
        </a:accent5>
        <a:accent6>
          <a:srgbClr val="B34B11"/>
        </a:accent6>
        <a:hlink>
          <a:srgbClr val="A6C701"/>
        </a:hlink>
        <a:folHlink>
          <a:srgbClr val="7D94F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C0B6CE"/>
        </a:lt1>
        <a:dk2>
          <a:srgbClr val="4C004C"/>
        </a:dk2>
        <a:lt2>
          <a:srgbClr val="969696"/>
        </a:lt2>
        <a:accent1>
          <a:srgbClr val="89C41E"/>
        </a:accent1>
        <a:accent2>
          <a:srgbClr val="9A75E5"/>
        </a:accent2>
        <a:accent3>
          <a:srgbClr val="DCD7E3"/>
        </a:accent3>
        <a:accent4>
          <a:srgbClr val="000000"/>
        </a:accent4>
        <a:accent5>
          <a:srgbClr val="C4DEAA"/>
        </a:accent5>
        <a:accent6>
          <a:srgbClr val="8A68CD"/>
        </a:accent6>
        <a:hlink>
          <a:srgbClr val="77B0D3"/>
        </a:hlink>
        <a:folHlink>
          <a:srgbClr val="C5A5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8FD5CE"/>
        </a:lt1>
        <a:dk2>
          <a:srgbClr val="000066"/>
        </a:dk2>
        <a:lt2>
          <a:srgbClr val="808080"/>
        </a:lt2>
        <a:accent1>
          <a:srgbClr val="0A96E3"/>
        </a:accent1>
        <a:accent2>
          <a:srgbClr val="4695A8"/>
        </a:accent2>
        <a:accent3>
          <a:srgbClr val="C6E6E3"/>
        </a:accent3>
        <a:accent4>
          <a:srgbClr val="000000"/>
        </a:accent4>
        <a:accent5>
          <a:srgbClr val="AAC9EE"/>
        </a:accent5>
        <a:accent6>
          <a:srgbClr val="3E8596"/>
        </a:accent6>
        <a:hlink>
          <a:srgbClr val="99CC00"/>
        </a:hlink>
        <a:folHlink>
          <a:srgbClr val="8D8D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33TGp_education_light_ani_2">
  <a:themeElements>
    <a:clrScheme name="">
      <a:dk1>
        <a:srgbClr val="000000"/>
      </a:dk1>
      <a:lt1>
        <a:srgbClr val="F2D360"/>
      </a:lt1>
      <a:dk2>
        <a:srgbClr val="000066"/>
      </a:dk2>
      <a:lt2>
        <a:srgbClr val="808080"/>
      </a:lt2>
      <a:accent1>
        <a:srgbClr val="66B1CC"/>
      </a:accent1>
      <a:accent2>
        <a:srgbClr val="C85414"/>
      </a:accent2>
      <a:accent3>
        <a:srgbClr val="F7E5B7"/>
      </a:accent3>
      <a:accent4>
        <a:srgbClr val="000000"/>
      </a:accent4>
      <a:accent5>
        <a:srgbClr val="B9D4E2"/>
      </a:accent5>
      <a:accent6>
        <a:srgbClr val="B34B11"/>
      </a:accent6>
      <a:hlink>
        <a:srgbClr val="A6C701"/>
      </a:hlink>
      <a:folHlink>
        <a:srgbClr val="7D94F7"/>
      </a:folHlink>
    </a:clrScheme>
    <a:fontScheme name="">
      <a:majorFont>
        <a:latin typeface="Verdana"/>
        <a:ea typeface="Arial"/>
        <a:cs typeface=""/>
      </a:majorFont>
      <a:minorFont>
        <a:latin typeface="Verdana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2D360"/>
        </a:lt1>
        <a:dk2>
          <a:srgbClr val="000066"/>
        </a:dk2>
        <a:lt2>
          <a:srgbClr val="808080"/>
        </a:lt2>
        <a:accent1>
          <a:srgbClr val="66B1CC"/>
        </a:accent1>
        <a:accent2>
          <a:srgbClr val="C85414"/>
        </a:accent2>
        <a:accent3>
          <a:srgbClr val="F7E5B7"/>
        </a:accent3>
        <a:accent4>
          <a:srgbClr val="000000"/>
        </a:accent4>
        <a:accent5>
          <a:srgbClr val="B9D4E2"/>
        </a:accent5>
        <a:accent6>
          <a:srgbClr val="B34B11"/>
        </a:accent6>
        <a:hlink>
          <a:srgbClr val="A6C701"/>
        </a:hlink>
        <a:folHlink>
          <a:srgbClr val="7D94F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C0B6CE"/>
        </a:lt1>
        <a:dk2>
          <a:srgbClr val="4C004C"/>
        </a:dk2>
        <a:lt2>
          <a:srgbClr val="969696"/>
        </a:lt2>
        <a:accent1>
          <a:srgbClr val="89C41E"/>
        </a:accent1>
        <a:accent2>
          <a:srgbClr val="9A75E5"/>
        </a:accent2>
        <a:accent3>
          <a:srgbClr val="DCD7E3"/>
        </a:accent3>
        <a:accent4>
          <a:srgbClr val="000000"/>
        </a:accent4>
        <a:accent5>
          <a:srgbClr val="C4DEAA"/>
        </a:accent5>
        <a:accent6>
          <a:srgbClr val="8A68CD"/>
        </a:accent6>
        <a:hlink>
          <a:srgbClr val="77B0D3"/>
        </a:hlink>
        <a:folHlink>
          <a:srgbClr val="C5A5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8FD5CE"/>
        </a:lt1>
        <a:dk2>
          <a:srgbClr val="000066"/>
        </a:dk2>
        <a:lt2>
          <a:srgbClr val="808080"/>
        </a:lt2>
        <a:accent1>
          <a:srgbClr val="0A96E3"/>
        </a:accent1>
        <a:accent2>
          <a:srgbClr val="4695A8"/>
        </a:accent2>
        <a:accent3>
          <a:srgbClr val="C6E6E3"/>
        </a:accent3>
        <a:accent4>
          <a:srgbClr val="000000"/>
        </a:accent4>
        <a:accent5>
          <a:srgbClr val="AAC9EE"/>
        </a:accent5>
        <a:accent6>
          <a:srgbClr val="3E8596"/>
        </a:accent6>
        <a:hlink>
          <a:srgbClr val="99CC00"/>
        </a:hlink>
        <a:folHlink>
          <a:srgbClr val="8D8D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中小学生消防安全教育">
  <a:themeElements>
    <a:clrScheme name="">
      <a:dk1>
        <a:srgbClr val="000000"/>
      </a:dk1>
      <a:lt1>
        <a:srgbClr val="F2D360"/>
      </a:lt1>
      <a:dk2>
        <a:srgbClr val="000066"/>
      </a:dk2>
      <a:lt2>
        <a:srgbClr val="808080"/>
      </a:lt2>
      <a:accent1>
        <a:srgbClr val="66B1CC"/>
      </a:accent1>
      <a:accent2>
        <a:srgbClr val="C85414"/>
      </a:accent2>
      <a:accent3>
        <a:srgbClr val="F7E5B7"/>
      </a:accent3>
      <a:accent4>
        <a:srgbClr val="000000"/>
      </a:accent4>
      <a:accent5>
        <a:srgbClr val="B9D4E2"/>
      </a:accent5>
      <a:accent6>
        <a:srgbClr val="B34B11"/>
      </a:accent6>
      <a:hlink>
        <a:srgbClr val="A6C701"/>
      </a:hlink>
      <a:folHlink>
        <a:srgbClr val="7D94F7"/>
      </a:folHlink>
    </a:clrScheme>
    <a:fontScheme name="">
      <a:majorFont>
        <a:latin typeface="Verdana"/>
        <a:ea typeface="Arial"/>
        <a:cs typeface=""/>
      </a:majorFont>
      <a:minorFont>
        <a:latin typeface="Verdana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2D360"/>
        </a:lt1>
        <a:dk2>
          <a:srgbClr val="000066"/>
        </a:dk2>
        <a:lt2>
          <a:srgbClr val="808080"/>
        </a:lt2>
        <a:accent1>
          <a:srgbClr val="66B1CC"/>
        </a:accent1>
        <a:accent2>
          <a:srgbClr val="C85414"/>
        </a:accent2>
        <a:accent3>
          <a:srgbClr val="F7E5B7"/>
        </a:accent3>
        <a:accent4>
          <a:srgbClr val="000000"/>
        </a:accent4>
        <a:accent5>
          <a:srgbClr val="B9D4E2"/>
        </a:accent5>
        <a:accent6>
          <a:srgbClr val="B34B11"/>
        </a:accent6>
        <a:hlink>
          <a:srgbClr val="A6C701"/>
        </a:hlink>
        <a:folHlink>
          <a:srgbClr val="7D94F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C0B6CE"/>
        </a:lt1>
        <a:dk2>
          <a:srgbClr val="4C004C"/>
        </a:dk2>
        <a:lt2>
          <a:srgbClr val="969696"/>
        </a:lt2>
        <a:accent1>
          <a:srgbClr val="89C41E"/>
        </a:accent1>
        <a:accent2>
          <a:srgbClr val="9A75E5"/>
        </a:accent2>
        <a:accent3>
          <a:srgbClr val="DCD7E3"/>
        </a:accent3>
        <a:accent4>
          <a:srgbClr val="000000"/>
        </a:accent4>
        <a:accent5>
          <a:srgbClr val="C4DEAA"/>
        </a:accent5>
        <a:accent6>
          <a:srgbClr val="8A68CD"/>
        </a:accent6>
        <a:hlink>
          <a:srgbClr val="77B0D3"/>
        </a:hlink>
        <a:folHlink>
          <a:srgbClr val="C5A5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8FD5CE"/>
        </a:lt1>
        <a:dk2>
          <a:srgbClr val="000066"/>
        </a:dk2>
        <a:lt2>
          <a:srgbClr val="808080"/>
        </a:lt2>
        <a:accent1>
          <a:srgbClr val="0A96E3"/>
        </a:accent1>
        <a:accent2>
          <a:srgbClr val="4695A8"/>
        </a:accent2>
        <a:accent3>
          <a:srgbClr val="C6E6E3"/>
        </a:accent3>
        <a:accent4>
          <a:srgbClr val="000000"/>
        </a:accent4>
        <a:accent5>
          <a:srgbClr val="AAC9EE"/>
        </a:accent5>
        <a:accent6>
          <a:srgbClr val="3E8596"/>
        </a:accent6>
        <a:hlink>
          <a:srgbClr val="99CC00"/>
        </a:hlink>
        <a:folHlink>
          <a:srgbClr val="8D8D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433TGp_education_light_ani</Template>
  <TotalTime>0</TotalTime>
  <Words>1659</Words>
  <Application>WPS 演示</Application>
  <PresentationFormat>在屏幕上显示</PresentationFormat>
  <Paragraphs>137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16</vt:i4>
      </vt:variant>
    </vt:vector>
  </HeadingPairs>
  <TitlesOfParts>
    <vt:vector size="32" baseType="lpstr">
      <vt:lpstr>Arial</vt:lpstr>
      <vt:lpstr>宋体</vt:lpstr>
      <vt:lpstr>Wingdings</vt:lpstr>
      <vt:lpstr>Arial Black</vt:lpstr>
      <vt:lpstr>Verdana</vt:lpstr>
      <vt:lpstr>黑体</vt:lpstr>
      <vt:lpstr>楷体_GB2312</vt:lpstr>
      <vt:lpstr>新宋体</vt:lpstr>
      <vt:lpstr>Times New Roman</vt:lpstr>
      <vt:lpstr>楷体</vt:lpstr>
      <vt:lpstr>微软雅黑</vt:lpstr>
      <vt:lpstr>Arial Unicode MS</vt:lpstr>
      <vt:lpstr>Calibri</vt:lpstr>
      <vt:lpstr>433TGp_education_light_ani</vt:lpstr>
      <vt:lpstr>433TGp_education_light_ani_2</vt:lpstr>
      <vt:lpstr>中小学生消防安全教育</vt:lpstr>
      <vt:lpstr>校园消防安全教育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aus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ThemeGallery  PowerTemplate</dc:title>
  <dc:creator>mingyaojia</dc:creator>
  <cp:lastModifiedBy>欧波</cp:lastModifiedBy>
  <cp:revision>76</cp:revision>
  <dcterms:created xsi:type="dcterms:W3CDTF">2007-10-24T01:30:00Z</dcterms:created>
  <dcterms:modified xsi:type="dcterms:W3CDTF">2021-11-12T01:04:53Z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2052-11.1.0.11045</vt:lpwstr>
  </property>
  <property fmtid="{D5CDD505-2E9C-101B-9397-08002B2CF9AE}" pid="3" name="ICV">
    <vt:lpwstr>39AA91BDFFB14A299C3EA1355C38FFEE</vt:lpwstr>
  </property>
</Properties>
</file>