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78" r:id="rId3"/>
    <p:sldId id="277" r:id="rId4"/>
    <p:sldId id="270" r:id="rId5"/>
    <p:sldId id="280" r:id="rId6"/>
    <p:sldId id="302" r:id="rId7"/>
    <p:sldId id="286" r:id="rId8"/>
    <p:sldId id="281" r:id="rId9"/>
    <p:sldId id="300" r:id="rId10"/>
    <p:sldId id="299" r:id="rId11"/>
    <p:sldId id="282" r:id="rId12"/>
    <p:sldId id="288" r:id="rId13"/>
    <p:sldId id="287" r:id="rId14"/>
    <p:sldId id="303" r:id="rId15"/>
    <p:sldId id="293" r:id="rId16"/>
    <p:sldId id="294" r:id="rId17"/>
    <p:sldId id="279" r:id="rId18"/>
    <p:sldId id="265" r:id="rId19"/>
  </p:sldIdLst>
  <p:sldSz cx="9144000" cy="5130800"/>
  <p:notesSz cx="6858000" cy="9144000"/>
  <p:defaultTextStyle>
    <a:lvl1pPr>
      <a:defRPr>
        <a:latin typeface="Arial" panose="020B0604020202020204"/>
        <a:ea typeface="Arial" panose="020B0604020202020204"/>
        <a:cs typeface="Arial" panose="020B0604020202020204"/>
        <a:sym typeface="Arial" panose="020B0604020202020204"/>
      </a:defRPr>
    </a:lvl1pPr>
    <a:lvl2pPr indent="457200">
      <a:defRPr>
        <a:latin typeface="Arial" panose="020B0604020202020204"/>
        <a:ea typeface="Arial" panose="020B0604020202020204"/>
        <a:cs typeface="Arial" panose="020B0604020202020204"/>
        <a:sym typeface="Arial" panose="020B0604020202020204"/>
      </a:defRPr>
    </a:lvl2pPr>
    <a:lvl3pPr indent="914400">
      <a:defRPr>
        <a:latin typeface="Arial" panose="020B0604020202020204"/>
        <a:ea typeface="Arial" panose="020B0604020202020204"/>
        <a:cs typeface="Arial" panose="020B0604020202020204"/>
        <a:sym typeface="Arial" panose="020B0604020202020204"/>
      </a:defRPr>
    </a:lvl3pPr>
    <a:lvl4pPr indent="1371600">
      <a:defRPr>
        <a:latin typeface="Arial" panose="020B0604020202020204"/>
        <a:ea typeface="Arial" panose="020B0604020202020204"/>
        <a:cs typeface="Arial" panose="020B0604020202020204"/>
        <a:sym typeface="Arial" panose="020B0604020202020204"/>
      </a:defRPr>
    </a:lvl4pPr>
    <a:lvl5pPr indent="1828800">
      <a:defRPr>
        <a:latin typeface="Arial" panose="020B0604020202020204"/>
        <a:ea typeface="Arial" panose="020B0604020202020204"/>
        <a:cs typeface="Arial" panose="020B0604020202020204"/>
        <a:sym typeface="Arial" panose="020B0604020202020204"/>
      </a:defRPr>
    </a:lvl5pPr>
    <a:lvl6pPr indent="2286000">
      <a:defRPr>
        <a:latin typeface="Arial" panose="020B0604020202020204"/>
        <a:ea typeface="Arial" panose="020B0604020202020204"/>
        <a:cs typeface="Arial" panose="020B0604020202020204"/>
        <a:sym typeface="Arial" panose="020B0604020202020204"/>
      </a:defRPr>
    </a:lvl6pPr>
    <a:lvl7pPr indent="2743200">
      <a:defRPr>
        <a:latin typeface="Arial" panose="020B0604020202020204"/>
        <a:ea typeface="Arial" panose="020B0604020202020204"/>
        <a:cs typeface="Arial" panose="020B0604020202020204"/>
        <a:sym typeface="Arial" panose="020B0604020202020204"/>
      </a:defRPr>
    </a:lvl7pPr>
    <a:lvl8pPr indent="3200400">
      <a:defRPr>
        <a:latin typeface="Arial" panose="020B0604020202020204"/>
        <a:ea typeface="Arial" panose="020B0604020202020204"/>
        <a:cs typeface="Arial" panose="020B0604020202020204"/>
        <a:sym typeface="Arial" panose="020B0604020202020204"/>
      </a:defRPr>
    </a:lvl8pPr>
    <a:lvl9pPr indent="3657600">
      <a:defRPr>
        <a:latin typeface="Arial" panose="020B0604020202020204"/>
        <a:ea typeface="Arial" panose="020B0604020202020204"/>
        <a:cs typeface="Arial" panose="020B0604020202020204"/>
        <a:sym typeface="Arial" panose="020B0604020202020204"/>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ll" initials="D"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F66D08"/>
    <a:srgbClr val="ED4511"/>
    <a:srgbClr val="F2AE0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144" d="100"/>
          <a:sy n="144" d="100"/>
        </p:scale>
        <p:origin x="-684" y="-96"/>
      </p:cViewPr>
      <p:guideLst>
        <p:guide orient="horz" pos="1616"/>
        <p:guide pos="2827"/>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5" name="Shape 35"/>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36" name="Shape 36"/>
          <p:cNvSpPr>
            <a:spLocks noGrp="1"/>
          </p:cNvSpPr>
          <p:nvPr>
            <p:ph type="body" sz="quarter" idx="1"/>
          </p:nvPr>
        </p:nvSpPr>
        <p:spPr>
          <a:xfrm>
            <a:off x="914400" y="4343400"/>
            <a:ext cx="5029200" cy="4114800"/>
          </a:xfrm>
          <a:prstGeom prst="rect">
            <a:avLst/>
          </a:prstGeom>
        </p:spPr>
        <p:txBody>
          <a:bodyPr/>
          <a:lstStyle/>
          <a:p>
            <a:pPr lvl="0"/>
            <a:endParaRPr/>
          </a:p>
        </p:txBody>
      </p:sp>
    </p:spTree>
  </p:cSld>
  <p:clrMap bg1="lt1" tx1="dk1" bg2="lt2" tx2="dk2" accent1="accent1" accent2="accent2" accent3="accent3" accent4="accent4" accent5="accent5" accent6="accent6" hlink="hlink" folHlink="folHlink"/>
  <p:notesStyle>
    <a:lvl1pPr defTabSz="457200">
      <a:lnSpc>
        <a:spcPct val="118000"/>
      </a:lnSpc>
      <a:defRPr sz="2200">
        <a:latin typeface="+mj-lt"/>
        <a:ea typeface="+mj-ea"/>
        <a:cs typeface="+mj-cs"/>
        <a:sym typeface="Helvetica Neue" panose="02000503000000020004"/>
      </a:defRPr>
    </a:lvl1pPr>
    <a:lvl2pPr indent="228600" defTabSz="457200">
      <a:lnSpc>
        <a:spcPct val="118000"/>
      </a:lnSpc>
      <a:defRPr sz="2200">
        <a:latin typeface="+mj-lt"/>
        <a:ea typeface="+mj-ea"/>
        <a:cs typeface="+mj-cs"/>
        <a:sym typeface="Helvetica Neue" panose="02000503000000020004"/>
      </a:defRPr>
    </a:lvl2pPr>
    <a:lvl3pPr indent="457200" defTabSz="457200">
      <a:lnSpc>
        <a:spcPct val="118000"/>
      </a:lnSpc>
      <a:defRPr sz="2200">
        <a:latin typeface="+mj-lt"/>
        <a:ea typeface="+mj-ea"/>
        <a:cs typeface="+mj-cs"/>
        <a:sym typeface="Helvetica Neue" panose="02000503000000020004"/>
      </a:defRPr>
    </a:lvl3pPr>
    <a:lvl4pPr indent="685800" defTabSz="457200">
      <a:lnSpc>
        <a:spcPct val="118000"/>
      </a:lnSpc>
      <a:defRPr sz="2200">
        <a:latin typeface="+mj-lt"/>
        <a:ea typeface="+mj-ea"/>
        <a:cs typeface="+mj-cs"/>
        <a:sym typeface="Helvetica Neue" panose="02000503000000020004"/>
      </a:defRPr>
    </a:lvl4pPr>
    <a:lvl5pPr indent="914400" defTabSz="457200">
      <a:lnSpc>
        <a:spcPct val="118000"/>
      </a:lnSpc>
      <a:defRPr sz="2200">
        <a:latin typeface="+mj-lt"/>
        <a:ea typeface="+mj-ea"/>
        <a:cs typeface="+mj-cs"/>
        <a:sym typeface="Helvetica Neue" panose="02000503000000020004"/>
      </a:defRPr>
    </a:lvl5pPr>
    <a:lvl6pPr indent="1143000" defTabSz="457200">
      <a:lnSpc>
        <a:spcPct val="118000"/>
      </a:lnSpc>
      <a:defRPr sz="2200">
        <a:latin typeface="+mj-lt"/>
        <a:ea typeface="+mj-ea"/>
        <a:cs typeface="+mj-cs"/>
        <a:sym typeface="Helvetica Neue" panose="02000503000000020004"/>
      </a:defRPr>
    </a:lvl6pPr>
    <a:lvl7pPr indent="1371600" defTabSz="457200">
      <a:lnSpc>
        <a:spcPct val="118000"/>
      </a:lnSpc>
      <a:defRPr sz="2200">
        <a:latin typeface="+mj-lt"/>
        <a:ea typeface="+mj-ea"/>
        <a:cs typeface="+mj-cs"/>
        <a:sym typeface="Helvetica Neue" panose="02000503000000020004"/>
      </a:defRPr>
    </a:lvl7pPr>
    <a:lvl8pPr indent="1600200" defTabSz="457200">
      <a:lnSpc>
        <a:spcPct val="118000"/>
      </a:lnSpc>
      <a:defRPr sz="2200">
        <a:latin typeface="+mj-lt"/>
        <a:ea typeface="+mj-ea"/>
        <a:cs typeface="+mj-cs"/>
        <a:sym typeface="Helvetica Neue" panose="02000503000000020004"/>
      </a:defRPr>
    </a:lvl8pPr>
    <a:lvl9pPr indent="1828800" defTabSz="457200">
      <a:lnSpc>
        <a:spcPct val="118000"/>
      </a:lnSpc>
      <a:defRPr sz="2200">
        <a:latin typeface="+mj-lt"/>
        <a:ea typeface="+mj-ea"/>
        <a:cs typeface="+mj-cs"/>
        <a:sym typeface="Helvetica Neue" panose="02000503000000020004"/>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标题幻灯片">
    <p:spTree>
      <p:nvGrpSpPr>
        <p:cNvPr id="1" name=""/>
        <p:cNvGrpSpPr/>
        <p:nvPr/>
      </p:nvGrpSpPr>
      <p:grpSpPr>
        <a:xfrm>
          <a:off x="0" y="0"/>
          <a:ext cx="0" cy="0"/>
          <a:chOff x="0" y="0"/>
          <a:chExt cx="0" cy="0"/>
        </a:xfrm>
      </p:grpSpPr>
      <p:sp>
        <p:nvSpPr>
          <p:cNvPr id="5" name="Shape 5"/>
          <p:cNvSpPr>
            <a:spLocks noGrp="1"/>
          </p:cNvSpPr>
          <p:nvPr>
            <p:ph type="title" hasCustomPrompt="1"/>
          </p:nvPr>
        </p:nvSpPr>
        <p:spPr>
          <a:xfrm>
            <a:off x="1143000" y="0"/>
            <a:ext cx="6858000" cy="2632075"/>
          </a:xfrm>
          <a:prstGeom prst="rect">
            <a:avLst/>
          </a:prstGeom>
        </p:spPr>
        <p:txBody>
          <a:bodyPr anchor="b"/>
          <a:lstStyle>
            <a:lvl1pPr>
              <a:defRPr sz="6000"/>
            </a:lvl1pPr>
          </a:lstStyle>
          <a:p>
            <a:pPr lvl="0">
              <a:defRPr sz="1800"/>
            </a:pPr>
            <a:r>
              <a:rPr sz="6000"/>
              <a:t>标题文本</a:t>
            </a:r>
          </a:p>
        </p:txBody>
      </p:sp>
      <p:sp>
        <p:nvSpPr>
          <p:cNvPr id="6" name="Shape 6"/>
          <p:cNvSpPr>
            <a:spLocks noGrp="1"/>
          </p:cNvSpPr>
          <p:nvPr>
            <p:ph type="body" idx="1" hasCustomPrompt="1"/>
          </p:nvPr>
        </p:nvSpPr>
        <p:spPr>
          <a:xfrm>
            <a:off x="1143000" y="2700338"/>
            <a:ext cx="6858000" cy="2430462"/>
          </a:xfrm>
          <a:prstGeom prst="rect">
            <a:avLst/>
          </a:prstGeom>
        </p:spPr>
        <p:txBody>
          <a:bodyPr/>
          <a:lstStyle>
            <a:lvl1pPr marL="0" indent="0" algn="ctr">
              <a:spcBef>
                <a:spcPts val="500"/>
              </a:spcBef>
              <a:buSzTx/>
              <a:buNone/>
              <a:defRPr sz="2400"/>
            </a:lvl1pPr>
            <a:lvl2pPr marL="0" indent="457200" algn="ctr">
              <a:spcBef>
                <a:spcPts val="500"/>
              </a:spcBef>
              <a:buSzTx/>
              <a:buNone/>
              <a:defRPr sz="2400"/>
            </a:lvl2pPr>
            <a:lvl3pPr marL="0" indent="914400" algn="ctr">
              <a:spcBef>
                <a:spcPts val="500"/>
              </a:spcBef>
              <a:buSzTx/>
              <a:buNone/>
              <a:defRPr sz="2400"/>
            </a:lvl3pPr>
            <a:lvl4pPr marL="0" indent="1371600" algn="ctr">
              <a:spcBef>
                <a:spcPts val="500"/>
              </a:spcBef>
              <a:buSzTx/>
              <a:buNone/>
              <a:defRPr sz="2400"/>
            </a:lvl4pPr>
            <a:lvl5pPr marL="0" indent="1828800" algn="ctr">
              <a:spcBef>
                <a:spcPts val="500"/>
              </a:spcBef>
              <a:buSzTx/>
              <a:buNone/>
              <a:defRPr sz="2400"/>
            </a:lvl5pPr>
          </a:lstStyle>
          <a:p>
            <a:pPr lvl="0">
              <a:defRPr sz="1800"/>
            </a:pPr>
            <a:r>
              <a:rPr sz="2400"/>
              <a:t>正文级别 1</a:t>
            </a:r>
          </a:p>
          <a:p>
            <a:pPr lvl="1">
              <a:defRPr sz="1800"/>
            </a:pPr>
            <a:r>
              <a:rPr sz="2400"/>
              <a:t>正文级别 2</a:t>
            </a:r>
          </a:p>
          <a:p>
            <a:pPr lvl="2">
              <a:defRPr sz="1800"/>
            </a:pPr>
            <a:r>
              <a:rPr sz="2400"/>
              <a:t>正文级别 3</a:t>
            </a:r>
          </a:p>
          <a:p>
            <a:pPr lvl="3">
              <a:defRPr sz="1800"/>
            </a:pPr>
            <a:r>
              <a:rPr sz="2400"/>
              <a:t>正文级别 4</a:t>
            </a:r>
          </a:p>
          <a:p>
            <a:pPr lvl="4">
              <a:defRPr sz="1800"/>
            </a:pPr>
            <a:r>
              <a:rPr sz="2400"/>
              <a:t>正文级别 5</a:t>
            </a:r>
          </a:p>
        </p:txBody>
      </p:sp>
      <p:grpSp>
        <p:nvGrpSpPr>
          <p:cNvPr id="4" name="组合 3"/>
          <p:cNvGrpSpPr/>
          <p:nvPr userDrawn="1"/>
        </p:nvGrpSpPr>
        <p:grpSpPr>
          <a:xfrm>
            <a:off x="7864747" y="126477"/>
            <a:ext cx="1135204" cy="341359"/>
            <a:chOff x="468128" y="370735"/>
            <a:chExt cx="1135204" cy="341359"/>
          </a:xfrm>
        </p:grpSpPr>
        <p:pic>
          <p:nvPicPr>
            <p:cNvPr id="2" name="图片 1"/>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49670" y="370735"/>
              <a:ext cx="490406" cy="177473"/>
            </a:xfrm>
            <a:prstGeom prst="rect">
              <a:avLst/>
            </a:prstGeom>
          </p:spPr>
        </p:pic>
        <p:pic>
          <p:nvPicPr>
            <p:cNvPr id="3" name="图片 2"/>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468128" y="558194"/>
              <a:ext cx="1135204" cy="153900"/>
            </a:xfrm>
            <a:prstGeom prst="rect">
              <a:avLst/>
            </a:prstGeom>
          </p:spPr>
        </p:pic>
      </p:gr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标题和竖排文字">
    <p:spTree>
      <p:nvGrpSpPr>
        <p:cNvPr id="1" name=""/>
        <p:cNvGrpSpPr/>
        <p:nvPr/>
      </p:nvGrpSpPr>
      <p:grpSpPr>
        <a:xfrm>
          <a:off x="0" y="0"/>
          <a:ext cx="0" cy="0"/>
          <a:chOff x="0" y="0"/>
          <a:chExt cx="0" cy="0"/>
        </a:xfrm>
      </p:grpSpPr>
      <p:sp>
        <p:nvSpPr>
          <p:cNvPr id="29" name="Shape 29"/>
          <p:cNvSpPr>
            <a:spLocks noGrp="1"/>
          </p:cNvSpPr>
          <p:nvPr>
            <p:ph type="title" hasCustomPrompt="1"/>
          </p:nvPr>
        </p:nvSpPr>
        <p:spPr>
          <a:prstGeom prst="rect">
            <a:avLst/>
          </a:prstGeom>
        </p:spPr>
        <p:txBody>
          <a:bodyPr/>
          <a:lstStyle/>
          <a:p>
            <a:pPr lvl="0">
              <a:defRPr sz="1800"/>
            </a:pPr>
            <a:r>
              <a:rPr sz="4400"/>
              <a:t>标题文本</a:t>
            </a:r>
          </a:p>
        </p:txBody>
      </p:sp>
      <p:sp>
        <p:nvSpPr>
          <p:cNvPr id="30" name="Shape 30"/>
          <p:cNvSpPr>
            <a:spLocks noGrp="1"/>
          </p:cNvSpPr>
          <p:nvPr>
            <p:ph type="body" idx="1" hasCustomPrompt="1"/>
          </p:nvPr>
        </p:nvSpPr>
        <p:spPr>
          <a:prstGeom prst="rect">
            <a:avLst/>
          </a:prstGeom>
        </p:spPr>
        <p:txBody>
          <a:bodyPr/>
          <a:lstStyle/>
          <a:p>
            <a:pPr lvl="0">
              <a:defRPr sz="1800"/>
            </a:pPr>
            <a:r>
              <a:rPr sz="3200"/>
              <a:t>正文级别 1</a:t>
            </a:r>
          </a:p>
          <a:p>
            <a:pPr lvl="1">
              <a:defRPr sz="1800"/>
            </a:pPr>
            <a:r>
              <a:rPr sz="3200"/>
              <a:t>正文级别 2</a:t>
            </a:r>
          </a:p>
          <a:p>
            <a:pPr lvl="2">
              <a:defRPr sz="1800"/>
            </a:pPr>
            <a:r>
              <a:rPr sz="3200"/>
              <a:t>正文级别 3</a:t>
            </a:r>
          </a:p>
          <a:p>
            <a:pPr lvl="3">
              <a:defRPr sz="1800"/>
            </a:pPr>
            <a:r>
              <a:rPr sz="3200"/>
              <a:t>正文级别 4</a:t>
            </a:r>
          </a:p>
          <a:p>
            <a:pPr lvl="4">
              <a:defRPr sz="1800"/>
            </a:pPr>
            <a:r>
              <a:rPr sz="3200"/>
              <a:t>正文级别 5</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垂直排列标题与&#10;文本">
    <p:spTree>
      <p:nvGrpSpPr>
        <p:cNvPr id="1" name=""/>
        <p:cNvGrpSpPr/>
        <p:nvPr/>
      </p:nvGrpSpPr>
      <p:grpSpPr>
        <a:xfrm>
          <a:off x="0" y="0"/>
          <a:ext cx="0" cy="0"/>
          <a:chOff x="0" y="0"/>
          <a:chExt cx="0" cy="0"/>
        </a:xfrm>
      </p:grpSpPr>
      <p:sp>
        <p:nvSpPr>
          <p:cNvPr id="32" name="Shape 32"/>
          <p:cNvSpPr>
            <a:spLocks noGrp="1"/>
          </p:cNvSpPr>
          <p:nvPr>
            <p:ph type="title" hasCustomPrompt="1"/>
          </p:nvPr>
        </p:nvSpPr>
        <p:spPr>
          <a:xfrm>
            <a:off x="6543675" y="273050"/>
            <a:ext cx="1971675" cy="4857750"/>
          </a:xfrm>
          <a:prstGeom prst="rect">
            <a:avLst/>
          </a:prstGeom>
        </p:spPr>
        <p:txBody>
          <a:bodyPr/>
          <a:lstStyle/>
          <a:p>
            <a:pPr lvl="0">
              <a:defRPr sz="1800"/>
            </a:pPr>
            <a:r>
              <a:rPr sz="4400"/>
              <a:t>标题文本</a:t>
            </a:r>
          </a:p>
        </p:txBody>
      </p:sp>
      <p:sp>
        <p:nvSpPr>
          <p:cNvPr id="33" name="Shape 33"/>
          <p:cNvSpPr>
            <a:spLocks noGrp="1"/>
          </p:cNvSpPr>
          <p:nvPr>
            <p:ph type="body" idx="1" hasCustomPrompt="1"/>
          </p:nvPr>
        </p:nvSpPr>
        <p:spPr>
          <a:xfrm>
            <a:off x="628650" y="273050"/>
            <a:ext cx="5762625" cy="4857750"/>
          </a:xfrm>
          <a:prstGeom prst="rect">
            <a:avLst/>
          </a:prstGeom>
        </p:spPr>
        <p:txBody>
          <a:bodyPr/>
          <a:lstStyle/>
          <a:p>
            <a:pPr lvl="0">
              <a:defRPr sz="1800"/>
            </a:pPr>
            <a:r>
              <a:rPr sz="3200"/>
              <a:t>正文级别 1</a:t>
            </a:r>
          </a:p>
          <a:p>
            <a:pPr lvl="1">
              <a:defRPr sz="1800"/>
            </a:pPr>
            <a:r>
              <a:rPr sz="3200"/>
              <a:t>正文级别 2</a:t>
            </a:r>
          </a:p>
          <a:p>
            <a:pPr lvl="2">
              <a:defRPr sz="1800"/>
            </a:pPr>
            <a:r>
              <a:rPr sz="3200"/>
              <a:t>正文级别 3</a:t>
            </a:r>
          </a:p>
          <a:p>
            <a:pPr lvl="3">
              <a:defRPr sz="1800"/>
            </a:pPr>
            <a:r>
              <a:rPr sz="3200"/>
              <a:t>正文级别 4</a:t>
            </a:r>
          </a:p>
          <a:p>
            <a:pPr lvl="4">
              <a:defRPr sz="1800"/>
            </a:pPr>
            <a:r>
              <a:rPr sz="3200"/>
              <a:t>正文级别 5</a:t>
            </a: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_标题幻灯片">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标题和内容">
    <p:spTree>
      <p:nvGrpSpPr>
        <p:cNvPr id="1" name=""/>
        <p:cNvGrpSpPr/>
        <p:nvPr/>
      </p:nvGrpSpPr>
      <p:grpSpPr>
        <a:xfrm>
          <a:off x="0" y="0"/>
          <a:ext cx="0" cy="0"/>
          <a:chOff x="0" y="0"/>
          <a:chExt cx="0" cy="0"/>
        </a:xfrm>
      </p:grpSpPr>
      <p:sp>
        <p:nvSpPr>
          <p:cNvPr id="8" name="Shape 8"/>
          <p:cNvSpPr>
            <a:spLocks noGrp="1"/>
          </p:cNvSpPr>
          <p:nvPr>
            <p:ph type="title" hasCustomPrompt="1"/>
          </p:nvPr>
        </p:nvSpPr>
        <p:spPr>
          <a:prstGeom prst="rect">
            <a:avLst/>
          </a:prstGeom>
        </p:spPr>
        <p:txBody>
          <a:bodyPr/>
          <a:lstStyle/>
          <a:p>
            <a:pPr lvl="0">
              <a:defRPr sz="1800"/>
            </a:pPr>
            <a:r>
              <a:rPr sz="4400"/>
              <a:t>标题文本</a:t>
            </a:r>
          </a:p>
        </p:txBody>
      </p:sp>
      <p:sp>
        <p:nvSpPr>
          <p:cNvPr id="9" name="Shape 9"/>
          <p:cNvSpPr>
            <a:spLocks noGrp="1"/>
          </p:cNvSpPr>
          <p:nvPr>
            <p:ph type="body" idx="1" hasCustomPrompt="1"/>
          </p:nvPr>
        </p:nvSpPr>
        <p:spPr>
          <a:prstGeom prst="rect">
            <a:avLst/>
          </a:prstGeom>
        </p:spPr>
        <p:txBody>
          <a:bodyPr/>
          <a:lstStyle/>
          <a:p>
            <a:pPr lvl="0">
              <a:defRPr sz="1800"/>
            </a:pPr>
            <a:r>
              <a:rPr sz="3200"/>
              <a:t>正文级别 1</a:t>
            </a:r>
          </a:p>
          <a:p>
            <a:pPr lvl="1">
              <a:defRPr sz="1800"/>
            </a:pPr>
            <a:r>
              <a:rPr sz="3200"/>
              <a:t>正文级别 2</a:t>
            </a:r>
          </a:p>
          <a:p>
            <a:pPr lvl="2">
              <a:defRPr sz="1800"/>
            </a:pPr>
            <a:r>
              <a:rPr sz="3200"/>
              <a:t>正文级别 3</a:t>
            </a:r>
          </a:p>
          <a:p>
            <a:pPr lvl="3">
              <a:defRPr sz="1800"/>
            </a:pPr>
            <a:r>
              <a:rPr sz="3200"/>
              <a:t>正文级别 4</a:t>
            </a:r>
          </a:p>
          <a:p>
            <a:pPr lvl="4">
              <a:defRPr sz="1800"/>
            </a:pPr>
            <a:r>
              <a:rPr sz="3200"/>
              <a:t>正文级别 5</a:t>
            </a:r>
          </a:p>
        </p:txBody>
      </p:sp>
      <p:grpSp>
        <p:nvGrpSpPr>
          <p:cNvPr id="4" name="组合 3"/>
          <p:cNvGrpSpPr/>
          <p:nvPr userDrawn="1"/>
        </p:nvGrpSpPr>
        <p:grpSpPr>
          <a:xfrm>
            <a:off x="7864747" y="126477"/>
            <a:ext cx="1135204" cy="341359"/>
            <a:chOff x="468128" y="370735"/>
            <a:chExt cx="1135204" cy="341359"/>
          </a:xfrm>
        </p:grpSpPr>
        <p:pic>
          <p:nvPicPr>
            <p:cNvPr id="5" name="图片 4"/>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49670" y="370735"/>
              <a:ext cx="490406" cy="177473"/>
            </a:xfrm>
            <a:prstGeom prst="rect">
              <a:avLst/>
            </a:prstGeom>
          </p:spPr>
        </p:pic>
        <p:pic>
          <p:nvPicPr>
            <p:cNvPr id="6" name="图片 5"/>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468128" y="558194"/>
              <a:ext cx="1135204" cy="153900"/>
            </a:xfrm>
            <a:prstGeom prst="rect">
              <a:avLst/>
            </a:prstGeom>
          </p:spPr>
        </p:pic>
      </p:gr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节标题">
    <p:spTree>
      <p:nvGrpSpPr>
        <p:cNvPr id="1" name=""/>
        <p:cNvGrpSpPr/>
        <p:nvPr/>
      </p:nvGrpSpPr>
      <p:grpSpPr>
        <a:xfrm>
          <a:off x="0" y="0"/>
          <a:ext cx="0" cy="0"/>
          <a:chOff x="0" y="0"/>
          <a:chExt cx="0" cy="0"/>
        </a:xfrm>
      </p:grpSpPr>
      <p:sp>
        <p:nvSpPr>
          <p:cNvPr id="11" name="Shape 11"/>
          <p:cNvSpPr>
            <a:spLocks noGrp="1"/>
          </p:cNvSpPr>
          <p:nvPr>
            <p:ph type="title" hasCustomPrompt="1"/>
          </p:nvPr>
        </p:nvSpPr>
        <p:spPr>
          <a:xfrm>
            <a:off x="623887" y="0"/>
            <a:ext cx="7886701" cy="3421064"/>
          </a:xfrm>
          <a:prstGeom prst="rect">
            <a:avLst/>
          </a:prstGeom>
        </p:spPr>
        <p:txBody>
          <a:bodyPr anchor="b"/>
          <a:lstStyle>
            <a:lvl1pPr>
              <a:defRPr sz="6000"/>
            </a:lvl1pPr>
          </a:lstStyle>
          <a:p>
            <a:pPr lvl="0">
              <a:defRPr sz="1800"/>
            </a:pPr>
            <a:r>
              <a:rPr sz="6000"/>
              <a:t>标题文本</a:t>
            </a:r>
          </a:p>
        </p:txBody>
      </p:sp>
      <p:sp>
        <p:nvSpPr>
          <p:cNvPr id="12" name="Shape 12"/>
          <p:cNvSpPr>
            <a:spLocks noGrp="1"/>
          </p:cNvSpPr>
          <p:nvPr>
            <p:ph type="body" idx="1" hasCustomPrompt="1"/>
          </p:nvPr>
        </p:nvSpPr>
        <p:spPr>
          <a:xfrm>
            <a:off x="623887" y="3441700"/>
            <a:ext cx="7886701" cy="1689100"/>
          </a:xfrm>
          <a:prstGeom prst="rect">
            <a:avLst/>
          </a:prstGeom>
        </p:spPr>
        <p:txBody>
          <a:bodyPr/>
          <a:lstStyle>
            <a:lvl1pPr marL="0" indent="0">
              <a:spcBef>
                <a:spcPts val="500"/>
              </a:spcBef>
              <a:buSzTx/>
              <a:buNone/>
              <a:defRPr sz="2400"/>
            </a:lvl1pPr>
            <a:lvl2pPr marL="0" indent="457200">
              <a:spcBef>
                <a:spcPts val="500"/>
              </a:spcBef>
              <a:buSzTx/>
              <a:buNone/>
              <a:defRPr sz="2400"/>
            </a:lvl2pPr>
            <a:lvl3pPr marL="0" indent="914400">
              <a:spcBef>
                <a:spcPts val="500"/>
              </a:spcBef>
              <a:buSzTx/>
              <a:buNone/>
              <a:defRPr sz="2400"/>
            </a:lvl3pPr>
            <a:lvl4pPr marL="0" indent="1371600">
              <a:spcBef>
                <a:spcPts val="500"/>
              </a:spcBef>
              <a:buSzTx/>
              <a:buNone/>
              <a:defRPr sz="2400"/>
            </a:lvl4pPr>
            <a:lvl5pPr marL="0" indent="1828800">
              <a:spcBef>
                <a:spcPts val="500"/>
              </a:spcBef>
              <a:buSzTx/>
              <a:buNone/>
              <a:defRPr sz="2400"/>
            </a:lvl5pPr>
          </a:lstStyle>
          <a:p>
            <a:pPr lvl="0">
              <a:defRPr sz="1800"/>
            </a:pPr>
            <a:r>
              <a:rPr sz="2400"/>
              <a:t>正文级别 1</a:t>
            </a:r>
          </a:p>
          <a:p>
            <a:pPr lvl="1">
              <a:defRPr sz="1800"/>
            </a:pPr>
            <a:r>
              <a:rPr sz="2400"/>
              <a:t>正文级别 2</a:t>
            </a:r>
          </a:p>
          <a:p>
            <a:pPr lvl="2">
              <a:defRPr sz="1800"/>
            </a:pPr>
            <a:r>
              <a:rPr sz="2400"/>
              <a:t>正文级别 3</a:t>
            </a:r>
          </a:p>
          <a:p>
            <a:pPr lvl="3">
              <a:defRPr sz="1800"/>
            </a:pPr>
            <a:r>
              <a:rPr sz="2400"/>
              <a:t>正文级别 4</a:t>
            </a:r>
          </a:p>
          <a:p>
            <a:pPr lvl="4">
              <a:defRPr sz="1800"/>
            </a:pPr>
            <a:r>
              <a:rPr sz="2400"/>
              <a:t>正文级别 5</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两栏内容">
    <p:spTree>
      <p:nvGrpSpPr>
        <p:cNvPr id="1" name=""/>
        <p:cNvGrpSpPr/>
        <p:nvPr/>
      </p:nvGrpSpPr>
      <p:grpSpPr>
        <a:xfrm>
          <a:off x="0" y="0"/>
          <a:ext cx="0" cy="0"/>
          <a:chOff x="0" y="0"/>
          <a:chExt cx="0" cy="0"/>
        </a:xfrm>
      </p:grpSpPr>
      <p:sp>
        <p:nvSpPr>
          <p:cNvPr id="14" name="Shape 14"/>
          <p:cNvSpPr>
            <a:spLocks noGrp="1"/>
          </p:cNvSpPr>
          <p:nvPr>
            <p:ph type="title" hasCustomPrompt="1"/>
          </p:nvPr>
        </p:nvSpPr>
        <p:spPr>
          <a:prstGeom prst="rect">
            <a:avLst/>
          </a:prstGeom>
        </p:spPr>
        <p:txBody>
          <a:bodyPr/>
          <a:lstStyle/>
          <a:p>
            <a:pPr lvl="0">
              <a:defRPr sz="1800"/>
            </a:pPr>
            <a:r>
              <a:rPr sz="4400"/>
              <a:t>标题文本</a:t>
            </a:r>
          </a:p>
        </p:txBody>
      </p:sp>
      <p:sp>
        <p:nvSpPr>
          <p:cNvPr id="15" name="Shape 15"/>
          <p:cNvSpPr>
            <a:spLocks noGrp="1"/>
          </p:cNvSpPr>
          <p:nvPr>
            <p:ph type="body" idx="1" hasCustomPrompt="1"/>
          </p:nvPr>
        </p:nvSpPr>
        <p:spPr>
          <a:xfrm>
            <a:off x="628650" y="1368425"/>
            <a:ext cx="3867150" cy="3762375"/>
          </a:xfrm>
          <a:prstGeom prst="rect">
            <a:avLst/>
          </a:prstGeom>
        </p:spPr>
        <p:txBody>
          <a:bodyPr/>
          <a:lstStyle/>
          <a:p>
            <a:pPr lvl="0">
              <a:defRPr sz="1800"/>
            </a:pPr>
            <a:r>
              <a:rPr sz="3200"/>
              <a:t>正文级别 1</a:t>
            </a:r>
          </a:p>
          <a:p>
            <a:pPr lvl="1">
              <a:defRPr sz="1800"/>
            </a:pPr>
            <a:r>
              <a:rPr sz="3200"/>
              <a:t>正文级别 2</a:t>
            </a:r>
          </a:p>
          <a:p>
            <a:pPr lvl="2">
              <a:defRPr sz="1800"/>
            </a:pPr>
            <a:r>
              <a:rPr sz="3200"/>
              <a:t>正文级别 3</a:t>
            </a:r>
          </a:p>
          <a:p>
            <a:pPr lvl="3">
              <a:defRPr sz="1800"/>
            </a:pPr>
            <a:r>
              <a:rPr sz="3200"/>
              <a:t>正文级别 4</a:t>
            </a:r>
          </a:p>
          <a:p>
            <a:pPr lvl="4">
              <a:defRPr sz="1800"/>
            </a:pPr>
            <a:r>
              <a:rPr sz="3200"/>
              <a:t>正文级别 5</a:t>
            </a:r>
          </a:p>
        </p:txBody>
      </p:sp>
      <p:grpSp>
        <p:nvGrpSpPr>
          <p:cNvPr id="4" name="组合 3"/>
          <p:cNvGrpSpPr/>
          <p:nvPr userDrawn="1"/>
        </p:nvGrpSpPr>
        <p:grpSpPr>
          <a:xfrm>
            <a:off x="7864747" y="126477"/>
            <a:ext cx="1135204" cy="341359"/>
            <a:chOff x="468128" y="370735"/>
            <a:chExt cx="1135204" cy="341359"/>
          </a:xfrm>
        </p:grpSpPr>
        <p:pic>
          <p:nvPicPr>
            <p:cNvPr id="5" name="图片 4"/>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49670" y="370735"/>
              <a:ext cx="490406" cy="177473"/>
            </a:xfrm>
            <a:prstGeom prst="rect">
              <a:avLst/>
            </a:prstGeom>
          </p:spPr>
        </p:pic>
        <p:pic>
          <p:nvPicPr>
            <p:cNvPr id="6" name="图片 5"/>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468128" y="558194"/>
              <a:ext cx="1135204" cy="153900"/>
            </a:xfrm>
            <a:prstGeom prst="rect">
              <a:avLst/>
            </a:prstGeom>
          </p:spPr>
        </p:pic>
      </p:gr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比较">
    <p:spTree>
      <p:nvGrpSpPr>
        <p:cNvPr id="1" name=""/>
        <p:cNvGrpSpPr/>
        <p:nvPr/>
      </p:nvGrpSpPr>
      <p:grpSpPr>
        <a:xfrm>
          <a:off x="0" y="0"/>
          <a:ext cx="0" cy="0"/>
          <a:chOff x="0" y="0"/>
          <a:chExt cx="0" cy="0"/>
        </a:xfrm>
      </p:grpSpPr>
      <p:sp>
        <p:nvSpPr>
          <p:cNvPr id="17" name="Shape 17"/>
          <p:cNvSpPr>
            <a:spLocks noGrp="1"/>
          </p:cNvSpPr>
          <p:nvPr>
            <p:ph type="title" hasCustomPrompt="1"/>
          </p:nvPr>
        </p:nvSpPr>
        <p:spPr>
          <a:xfrm>
            <a:off x="630237" y="273050"/>
            <a:ext cx="7886701" cy="995363"/>
          </a:xfrm>
          <a:prstGeom prst="rect">
            <a:avLst/>
          </a:prstGeom>
        </p:spPr>
        <p:txBody>
          <a:bodyPr/>
          <a:lstStyle/>
          <a:p>
            <a:pPr lvl="0">
              <a:defRPr sz="1800"/>
            </a:pPr>
            <a:r>
              <a:rPr sz="4400"/>
              <a:t>标题文本</a:t>
            </a:r>
          </a:p>
        </p:txBody>
      </p:sp>
      <p:sp>
        <p:nvSpPr>
          <p:cNvPr id="18" name="Shape 18"/>
          <p:cNvSpPr>
            <a:spLocks noGrp="1"/>
          </p:cNvSpPr>
          <p:nvPr>
            <p:ph type="body" idx="1" hasCustomPrompt="1"/>
          </p:nvPr>
        </p:nvSpPr>
        <p:spPr>
          <a:xfrm>
            <a:off x="630237" y="1260475"/>
            <a:ext cx="3868739" cy="617538"/>
          </a:xfrm>
          <a:prstGeom prst="rect">
            <a:avLst/>
          </a:prstGeom>
        </p:spPr>
        <p:txBody>
          <a:bodyPr anchor="b"/>
          <a:lstStyle>
            <a:lvl1pPr marL="0" indent="0">
              <a:spcBef>
                <a:spcPts val="500"/>
              </a:spcBef>
              <a:buSzTx/>
              <a:buNone/>
              <a:defRPr sz="2400" b="1"/>
            </a:lvl1pPr>
            <a:lvl2pPr marL="0" indent="457200">
              <a:spcBef>
                <a:spcPts val="500"/>
              </a:spcBef>
              <a:buSzTx/>
              <a:buNone/>
              <a:defRPr sz="2400" b="1"/>
            </a:lvl2pPr>
            <a:lvl3pPr marL="0" indent="914400">
              <a:spcBef>
                <a:spcPts val="500"/>
              </a:spcBef>
              <a:buSzTx/>
              <a:buNone/>
              <a:defRPr sz="2400" b="1"/>
            </a:lvl3pPr>
            <a:lvl4pPr marL="0" indent="1371600">
              <a:spcBef>
                <a:spcPts val="500"/>
              </a:spcBef>
              <a:buSzTx/>
              <a:buNone/>
              <a:defRPr sz="2400" b="1"/>
            </a:lvl4pPr>
            <a:lvl5pPr marL="0" indent="1828800">
              <a:spcBef>
                <a:spcPts val="500"/>
              </a:spcBef>
              <a:buSzTx/>
              <a:buNone/>
              <a:defRPr sz="2400" b="1"/>
            </a:lvl5pPr>
          </a:lstStyle>
          <a:p>
            <a:pPr lvl="0">
              <a:defRPr sz="1800" b="0"/>
            </a:pPr>
            <a:r>
              <a:rPr sz="2400" b="1"/>
              <a:t>正文级别 1</a:t>
            </a:r>
          </a:p>
          <a:p>
            <a:pPr lvl="1">
              <a:defRPr sz="1800" b="0"/>
            </a:pPr>
            <a:r>
              <a:rPr sz="2400" b="1"/>
              <a:t>正文级别 2</a:t>
            </a:r>
          </a:p>
          <a:p>
            <a:pPr lvl="2">
              <a:defRPr sz="1800" b="0"/>
            </a:pPr>
            <a:r>
              <a:rPr sz="2400" b="1"/>
              <a:t>正文级别 3</a:t>
            </a:r>
          </a:p>
          <a:p>
            <a:pPr lvl="3">
              <a:defRPr sz="1800" b="0"/>
            </a:pPr>
            <a:r>
              <a:rPr sz="2400" b="1"/>
              <a:t>正文级别 4</a:t>
            </a:r>
          </a:p>
          <a:p>
            <a:pPr lvl="4">
              <a:defRPr sz="1800" b="0"/>
            </a:pPr>
            <a:r>
              <a:rPr sz="2400" b="1"/>
              <a:t>正文级别 5</a:t>
            </a:r>
          </a:p>
        </p:txBody>
      </p:sp>
      <p:grpSp>
        <p:nvGrpSpPr>
          <p:cNvPr id="4" name="组合 3"/>
          <p:cNvGrpSpPr/>
          <p:nvPr userDrawn="1"/>
        </p:nvGrpSpPr>
        <p:grpSpPr>
          <a:xfrm>
            <a:off x="7864747" y="126477"/>
            <a:ext cx="1135204" cy="341359"/>
            <a:chOff x="468128" y="370735"/>
            <a:chExt cx="1135204" cy="341359"/>
          </a:xfrm>
        </p:grpSpPr>
        <p:pic>
          <p:nvPicPr>
            <p:cNvPr id="5" name="图片 4"/>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49670" y="370735"/>
              <a:ext cx="490406" cy="177473"/>
            </a:xfrm>
            <a:prstGeom prst="rect">
              <a:avLst/>
            </a:prstGeom>
          </p:spPr>
        </p:pic>
        <p:pic>
          <p:nvPicPr>
            <p:cNvPr id="6" name="图片 5"/>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468128" y="558194"/>
              <a:ext cx="1135204" cy="153900"/>
            </a:xfrm>
            <a:prstGeom prst="rect">
              <a:avLst/>
            </a:prstGeom>
          </p:spPr>
        </p:pic>
      </p:gr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仅标题">
    <p:spTree>
      <p:nvGrpSpPr>
        <p:cNvPr id="1" name=""/>
        <p:cNvGrpSpPr/>
        <p:nvPr/>
      </p:nvGrpSpPr>
      <p:grpSpPr>
        <a:xfrm>
          <a:off x="0" y="0"/>
          <a:ext cx="0" cy="0"/>
          <a:chOff x="0" y="0"/>
          <a:chExt cx="0" cy="0"/>
        </a:xfrm>
      </p:grpSpPr>
      <p:sp>
        <p:nvSpPr>
          <p:cNvPr id="20" name="Shape 20"/>
          <p:cNvSpPr>
            <a:spLocks noGrp="1"/>
          </p:cNvSpPr>
          <p:nvPr>
            <p:ph type="title" hasCustomPrompt="1"/>
          </p:nvPr>
        </p:nvSpPr>
        <p:spPr>
          <a:xfrm>
            <a:off x="628650" y="273050"/>
            <a:ext cx="7886700" cy="995363"/>
          </a:xfrm>
          <a:prstGeom prst="rect">
            <a:avLst/>
          </a:prstGeom>
        </p:spPr>
        <p:txBody>
          <a:bodyPr/>
          <a:lstStyle/>
          <a:p>
            <a:pPr lvl="0">
              <a:defRPr sz="1800"/>
            </a:pPr>
            <a:r>
              <a:rPr sz="4400"/>
              <a:t>标题文本</a:t>
            </a:r>
          </a:p>
        </p:txBody>
      </p:sp>
      <p:grpSp>
        <p:nvGrpSpPr>
          <p:cNvPr id="3" name="组合 2"/>
          <p:cNvGrpSpPr/>
          <p:nvPr userDrawn="1"/>
        </p:nvGrpSpPr>
        <p:grpSpPr>
          <a:xfrm>
            <a:off x="7864747" y="126477"/>
            <a:ext cx="1135204" cy="341359"/>
            <a:chOff x="468128" y="370735"/>
            <a:chExt cx="1135204" cy="341359"/>
          </a:xfrm>
        </p:grpSpPr>
        <p:pic>
          <p:nvPicPr>
            <p:cNvPr id="4" name="图片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49670" y="370735"/>
              <a:ext cx="490406" cy="177473"/>
            </a:xfrm>
            <a:prstGeom prst="rect">
              <a:avLst/>
            </a:prstGeom>
          </p:spPr>
        </p:pic>
        <p:pic>
          <p:nvPicPr>
            <p:cNvPr id="5" name="图片 4"/>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468128" y="558194"/>
              <a:ext cx="1135204" cy="153900"/>
            </a:xfrm>
            <a:prstGeom prst="rect">
              <a:avLst/>
            </a:prstGeom>
          </p:spPr>
        </p:pic>
      </p:gr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内容与标题">
    <p:spTree>
      <p:nvGrpSpPr>
        <p:cNvPr id="1" name=""/>
        <p:cNvGrpSpPr/>
        <p:nvPr/>
      </p:nvGrpSpPr>
      <p:grpSpPr>
        <a:xfrm>
          <a:off x="0" y="0"/>
          <a:ext cx="0" cy="0"/>
          <a:chOff x="0" y="0"/>
          <a:chExt cx="0" cy="0"/>
        </a:xfrm>
      </p:grpSpPr>
      <p:sp>
        <p:nvSpPr>
          <p:cNvPr id="23" name="Shape 23"/>
          <p:cNvSpPr>
            <a:spLocks noGrp="1"/>
          </p:cNvSpPr>
          <p:nvPr>
            <p:ph type="title" hasCustomPrompt="1"/>
          </p:nvPr>
        </p:nvSpPr>
        <p:spPr>
          <a:xfrm>
            <a:off x="630237" y="0"/>
            <a:ext cx="2949576" cy="1543050"/>
          </a:xfrm>
          <a:prstGeom prst="rect">
            <a:avLst/>
          </a:prstGeom>
        </p:spPr>
        <p:txBody>
          <a:bodyPr anchor="b"/>
          <a:lstStyle>
            <a:lvl1pPr>
              <a:defRPr sz="3200"/>
            </a:lvl1pPr>
          </a:lstStyle>
          <a:p>
            <a:pPr lvl="0">
              <a:defRPr sz="1800"/>
            </a:pPr>
            <a:r>
              <a:rPr sz="3200"/>
              <a:t>标题文本</a:t>
            </a:r>
          </a:p>
        </p:txBody>
      </p:sp>
      <p:sp>
        <p:nvSpPr>
          <p:cNvPr id="24" name="Shape 24"/>
          <p:cNvSpPr>
            <a:spLocks noGrp="1"/>
          </p:cNvSpPr>
          <p:nvPr>
            <p:ph type="body" idx="1" hasCustomPrompt="1"/>
          </p:nvPr>
        </p:nvSpPr>
        <p:spPr>
          <a:xfrm>
            <a:off x="3887787" y="739775"/>
            <a:ext cx="4629151" cy="4391025"/>
          </a:xfrm>
          <a:prstGeom prst="rect">
            <a:avLst/>
          </a:prstGeom>
        </p:spPr>
        <p:txBody>
          <a:bodyPr/>
          <a:lstStyle/>
          <a:p>
            <a:pPr lvl="0">
              <a:defRPr sz="1800"/>
            </a:pPr>
            <a:r>
              <a:rPr sz="3200"/>
              <a:t>正文级别 1</a:t>
            </a:r>
          </a:p>
          <a:p>
            <a:pPr lvl="1">
              <a:defRPr sz="1800"/>
            </a:pPr>
            <a:r>
              <a:rPr sz="3200"/>
              <a:t>正文级别 2</a:t>
            </a:r>
          </a:p>
          <a:p>
            <a:pPr lvl="2">
              <a:defRPr sz="1800"/>
            </a:pPr>
            <a:r>
              <a:rPr sz="3200"/>
              <a:t>正文级别 3</a:t>
            </a:r>
          </a:p>
          <a:p>
            <a:pPr lvl="3">
              <a:defRPr sz="1800"/>
            </a:pPr>
            <a:r>
              <a:rPr sz="3200"/>
              <a:t>正文级别 4</a:t>
            </a:r>
          </a:p>
          <a:p>
            <a:pPr lvl="4">
              <a:defRPr sz="1800"/>
            </a:pPr>
            <a:r>
              <a:rPr sz="3200"/>
              <a:t>正文级别 5</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图片与标题">
    <p:spTree>
      <p:nvGrpSpPr>
        <p:cNvPr id="1" name=""/>
        <p:cNvGrpSpPr/>
        <p:nvPr/>
      </p:nvGrpSpPr>
      <p:grpSpPr>
        <a:xfrm>
          <a:off x="0" y="0"/>
          <a:ext cx="0" cy="0"/>
          <a:chOff x="0" y="0"/>
          <a:chExt cx="0" cy="0"/>
        </a:xfrm>
      </p:grpSpPr>
      <p:sp>
        <p:nvSpPr>
          <p:cNvPr id="26" name="Shape 26"/>
          <p:cNvSpPr>
            <a:spLocks noGrp="1"/>
          </p:cNvSpPr>
          <p:nvPr>
            <p:ph type="title" hasCustomPrompt="1"/>
          </p:nvPr>
        </p:nvSpPr>
        <p:spPr>
          <a:xfrm>
            <a:off x="630237" y="0"/>
            <a:ext cx="2949576" cy="1543050"/>
          </a:xfrm>
          <a:prstGeom prst="rect">
            <a:avLst/>
          </a:prstGeom>
        </p:spPr>
        <p:txBody>
          <a:bodyPr anchor="b"/>
          <a:lstStyle>
            <a:lvl1pPr>
              <a:defRPr sz="3200"/>
            </a:lvl1pPr>
          </a:lstStyle>
          <a:p>
            <a:pPr lvl="0">
              <a:defRPr sz="1800"/>
            </a:pPr>
            <a:r>
              <a:rPr sz="3200"/>
              <a:t>标题文本</a:t>
            </a:r>
          </a:p>
        </p:txBody>
      </p:sp>
      <p:sp>
        <p:nvSpPr>
          <p:cNvPr id="27" name="Shape 27"/>
          <p:cNvSpPr>
            <a:spLocks noGrp="1"/>
          </p:cNvSpPr>
          <p:nvPr>
            <p:ph type="body" idx="1" hasCustomPrompt="1"/>
          </p:nvPr>
        </p:nvSpPr>
        <p:spPr>
          <a:xfrm>
            <a:off x="630237" y="1543050"/>
            <a:ext cx="2949576" cy="3587750"/>
          </a:xfrm>
          <a:prstGeom prst="rect">
            <a:avLst/>
          </a:prstGeom>
        </p:spPr>
        <p:txBody>
          <a:bodyPr/>
          <a:lstStyle>
            <a:lvl1pPr marL="0" indent="0">
              <a:spcBef>
                <a:spcPts val="300"/>
              </a:spcBef>
              <a:buSzTx/>
              <a:buNone/>
              <a:defRPr sz="1600"/>
            </a:lvl1pPr>
            <a:lvl2pPr marL="0" indent="457200">
              <a:spcBef>
                <a:spcPts val="300"/>
              </a:spcBef>
              <a:buSzTx/>
              <a:buNone/>
              <a:defRPr sz="1600"/>
            </a:lvl2pPr>
            <a:lvl3pPr marL="0" indent="914400">
              <a:spcBef>
                <a:spcPts val="300"/>
              </a:spcBef>
              <a:buSzTx/>
              <a:buNone/>
              <a:defRPr sz="1600"/>
            </a:lvl3pPr>
            <a:lvl4pPr marL="0" indent="1371600">
              <a:spcBef>
                <a:spcPts val="300"/>
              </a:spcBef>
              <a:buSzTx/>
              <a:buNone/>
              <a:defRPr sz="1600"/>
            </a:lvl4pPr>
            <a:lvl5pPr marL="0" indent="1828800">
              <a:spcBef>
                <a:spcPts val="300"/>
              </a:spcBef>
              <a:buSzTx/>
              <a:buNone/>
              <a:defRPr sz="1600"/>
            </a:lvl5pPr>
          </a:lstStyle>
          <a:p>
            <a:pPr lvl="0">
              <a:defRPr sz="1800"/>
            </a:pPr>
            <a:r>
              <a:rPr sz="1600"/>
              <a:t>正文级别 1</a:t>
            </a:r>
          </a:p>
          <a:p>
            <a:pPr lvl="1">
              <a:defRPr sz="1800"/>
            </a:pPr>
            <a:r>
              <a:rPr sz="1600"/>
              <a:t>正文级别 2</a:t>
            </a:r>
          </a:p>
          <a:p>
            <a:pPr lvl="2">
              <a:defRPr sz="1800"/>
            </a:pPr>
            <a:r>
              <a:rPr sz="1600"/>
              <a:t>正文级别 3</a:t>
            </a:r>
          </a:p>
          <a:p>
            <a:pPr lvl="3">
              <a:defRPr sz="1800"/>
            </a:pPr>
            <a:r>
              <a:rPr sz="1600"/>
              <a:t>正文级别 4</a:t>
            </a:r>
          </a:p>
          <a:p>
            <a:pPr lvl="4">
              <a:defRPr sz="1800"/>
            </a:pPr>
            <a:r>
              <a:rPr sz="1600"/>
              <a:t>正文级别 5</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628650" y="273050"/>
            <a:ext cx="7886700" cy="1095375"/>
          </a:xfrm>
          <a:prstGeom prst="rect">
            <a:avLst/>
          </a:prstGeom>
          <a:ln w="12700">
            <a:miter lim="400000"/>
          </a:ln>
        </p:spPr>
        <p:txBody>
          <a:bodyPr lIns="45719" rIns="45719"/>
          <a:lstStyle/>
          <a:p>
            <a:pPr lvl="0">
              <a:defRPr sz="1800"/>
            </a:pPr>
            <a:r>
              <a:rPr sz="4400"/>
              <a:t>标题文本</a:t>
            </a:r>
          </a:p>
        </p:txBody>
      </p:sp>
      <p:sp>
        <p:nvSpPr>
          <p:cNvPr id="3" name="Shape 3"/>
          <p:cNvSpPr>
            <a:spLocks noGrp="1"/>
          </p:cNvSpPr>
          <p:nvPr>
            <p:ph type="body" idx="1"/>
          </p:nvPr>
        </p:nvSpPr>
        <p:spPr>
          <a:xfrm>
            <a:off x="628650" y="1368425"/>
            <a:ext cx="7886700" cy="3762375"/>
          </a:xfrm>
          <a:prstGeom prst="rect">
            <a:avLst/>
          </a:prstGeom>
          <a:ln w="12700">
            <a:miter lim="400000"/>
          </a:ln>
        </p:spPr>
        <p:txBody>
          <a:bodyPr lIns="45719" rIns="45719"/>
          <a:lstStyle/>
          <a:p>
            <a:pPr lvl="0">
              <a:defRPr sz="1800"/>
            </a:pPr>
            <a:r>
              <a:rPr sz="3200"/>
              <a:t>正文级别 1</a:t>
            </a:r>
          </a:p>
          <a:p>
            <a:pPr lvl="1">
              <a:defRPr sz="1800"/>
            </a:pPr>
            <a:r>
              <a:rPr sz="3200"/>
              <a:t>正文级别 2</a:t>
            </a:r>
          </a:p>
          <a:p>
            <a:pPr lvl="2">
              <a:defRPr sz="1800"/>
            </a:pPr>
            <a:r>
              <a:rPr sz="3200"/>
              <a:t>正文级别 3</a:t>
            </a:r>
          </a:p>
          <a:p>
            <a:pPr lvl="3">
              <a:defRPr sz="1800"/>
            </a:pPr>
            <a:r>
              <a:rPr sz="3200"/>
              <a:t>正文级别 4</a:t>
            </a:r>
          </a:p>
          <a:p>
            <a:pPr lvl="4">
              <a:defRPr sz="1800"/>
            </a:pPr>
            <a:r>
              <a:rPr sz="3200"/>
              <a:t>正文级别 5</a:t>
            </a:r>
          </a:p>
        </p:txBody>
      </p:sp>
      <p:grpSp>
        <p:nvGrpSpPr>
          <p:cNvPr id="7" name="组合 6"/>
          <p:cNvGrpSpPr/>
          <p:nvPr userDrawn="1"/>
        </p:nvGrpSpPr>
        <p:grpSpPr>
          <a:xfrm>
            <a:off x="7450969" y="126477"/>
            <a:ext cx="1433080" cy="430931"/>
            <a:chOff x="468128" y="370735"/>
            <a:chExt cx="1135204" cy="341359"/>
          </a:xfrm>
        </p:grpSpPr>
        <p:pic>
          <p:nvPicPr>
            <p:cNvPr id="8" name="图片 7"/>
            <p:cNvPicPr>
              <a:picLocks noChangeAspect="1"/>
            </p:cNvPicPr>
            <p:nvPr userDrawn="1"/>
          </p:nvPicPr>
          <p:blipFill>
            <a:blip r:embed="rId14" cstate="print">
              <a:extLst>
                <a:ext uri="{28A0092B-C50C-407E-A947-70E740481C1C}">
                  <a14:useLocalDpi xmlns:a14="http://schemas.microsoft.com/office/drawing/2010/main" xmlns="" val="0"/>
                </a:ext>
              </a:extLst>
            </a:blip>
            <a:stretch>
              <a:fillRect/>
            </a:stretch>
          </p:blipFill>
          <p:spPr>
            <a:xfrm>
              <a:off x="749670" y="370735"/>
              <a:ext cx="490406" cy="177473"/>
            </a:xfrm>
            <a:prstGeom prst="rect">
              <a:avLst/>
            </a:prstGeom>
          </p:spPr>
        </p:pic>
        <p:pic>
          <p:nvPicPr>
            <p:cNvPr id="9" name="图片 8"/>
            <p:cNvPicPr>
              <a:picLocks noChangeAspect="1"/>
            </p:cNvPicPr>
            <p:nvPr userDrawn="1"/>
          </p:nvPicPr>
          <p:blipFill>
            <a:blip r:embed="rId15" cstate="print">
              <a:extLst>
                <a:ext uri="{28A0092B-C50C-407E-A947-70E740481C1C}">
                  <a14:useLocalDpi xmlns:a14="http://schemas.microsoft.com/office/drawing/2010/main" xmlns="" val="0"/>
                </a:ext>
              </a:extLst>
            </a:blip>
            <a:stretch>
              <a:fillRect/>
            </a:stretch>
          </p:blipFill>
          <p:spPr>
            <a:xfrm>
              <a:off x="468128" y="558194"/>
              <a:ext cx="1135204" cy="153900"/>
            </a:xfrm>
            <a:prstGeom prst="rect">
              <a:avLst/>
            </a:prstGeom>
          </p:spPr>
        </p:pic>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algn="ctr">
        <a:defRPr sz="4400">
          <a:latin typeface="Arial" panose="020B0604020202020204"/>
          <a:ea typeface="Arial" panose="020B0604020202020204"/>
          <a:cs typeface="Arial" panose="020B0604020202020204"/>
          <a:sym typeface="Arial" panose="020B0604020202020204"/>
        </a:defRPr>
      </a:lvl1pPr>
      <a:lvl2pPr algn="ctr">
        <a:defRPr sz="4400">
          <a:latin typeface="Arial" panose="020B0604020202020204"/>
          <a:ea typeface="Arial" panose="020B0604020202020204"/>
          <a:cs typeface="Arial" panose="020B0604020202020204"/>
          <a:sym typeface="Arial" panose="020B0604020202020204"/>
        </a:defRPr>
      </a:lvl2pPr>
      <a:lvl3pPr algn="ctr">
        <a:defRPr sz="4400">
          <a:latin typeface="Arial" panose="020B0604020202020204"/>
          <a:ea typeface="Arial" panose="020B0604020202020204"/>
          <a:cs typeface="Arial" panose="020B0604020202020204"/>
          <a:sym typeface="Arial" panose="020B0604020202020204"/>
        </a:defRPr>
      </a:lvl3pPr>
      <a:lvl4pPr algn="ctr">
        <a:defRPr sz="4400">
          <a:latin typeface="Arial" panose="020B0604020202020204"/>
          <a:ea typeface="Arial" panose="020B0604020202020204"/>
          <a:cs typeface="Arial" panose="020B0604020202020204"/>
          <a:sym typeface="Arial" panose="020B0604020202020204"/>
        </a:defRPr>
      </a:lvl4pPr>
      <a:lvl5pPr algn="ctr">
        <a:defRPr sz="4400">
          <a:latin typeface="Arial" panose="020B0604020202020204"/>
          <a:ea typeface="Arial" panose="020B0604020202020204"/>
          <a:cs typeface="Arial" panose="020B0604020202020204"/>
          <a:sym typeface="Arial" panose="020B0604020202020204"/>
        </a:defRPr>
      </a:lvl5pPr>
      <a:lvl6pPr indent="457200" algn="ctr">
        <a:defRPr sz="4400">
          <a:latin typeface="Arial" panose="020B0604020202020204"/>
          <a:ea typeface="Arial" panose="020B0604020202020204"/>
          <a:cs typeface="Arial" panose="020B0604020202020204"/>
          <a:sym typeface="Arial" panose="020B0604020202020204"/>
        </a:defRPr>
      </a:lvl6pPr>
      <a:lvl7pPr indent="914400" algn="ctr">
        <a:defRPr sz="4400">
          <a:latin typeface="Arial" panose="020B0604020202020204"/>
          <a:ea typeface="Arial" panose="020B0604020202020204"/>
          <a:cs typeface="Arial" panose="020B0604020202020204"/>
          <a:sym typeface="Arial" panose="020B0604020202020204"/>
        </a:defRPr>
      </a:lvl7pPr>
      <a:lvl8pPr indent="1371600" algn="ctr">
        <a:defRPr sz="4400">
          <a:latin typeface="Arial" panose="020B0604020202020204"/>
          <a:ea typeface="Arial" panose="020B0604020202020204"/>
          <a:cs typeface="Arial" panose="020B0604020202020204"/>
          <a:sym typeface="Arial" panose="020B0604020202020204"/>
        </a:defRPr>
      </a:lvl8pPr>
      <a:lvl9pPr indent="1828800" algn="ctr">
        <a:defRPr sz="4400">
          <a:latin typeface="Arial" panose="020B0604020202020204"/>
          <a:ea typeface="Arial" panose="020B0604020202020204"/>
          <a:cs typeface="Arial" panose="020B0604020202020204"/>
          <a:sym typeface="Arial" panose="020B0604020202020204"/>
        </a:defRPr>
      </a:lvl9pPr>
    </p:titleStyle>
    <p:bodyStyle>
      <a:lvl1pPr marL="342900" indent="-342900">
        <a:spcBef>
          <a:spcPts val="700"/>
        </a:spcBef>
        <a:buSzPct val="100000"/>
        <a:buChar char="•"/>
        <a:defRPr sz="3200">
          <a:latin typeface="Arial" panose="020B0604020202020204"/>
          <a:ea typeface="Arial" panose="020B0604020202020204"/>
          <a:cs typeface="Arial" panose="020B0604020202020204"/>
          <a:sym typeface="Arial" panose="020B0604020202020204"/>
        </a:defRPr>
      </a:lvl1pPr>
      <a:lvl2pPr marL="783590" indent="-326390">
        <a:spcBef>
          <a:spcPts val="700"/>
        </a:spcBef>
        <a:buSzPct val="100000"/>
        <a:buChar char="–"/>
        <a:defRPr sz="3200">
          <a:latin typeface="Arial" panose="020B0604020202020204"/>
          <a:ea typeface="Arial" panose="020B0604020202020204"/>
          <a:cs typeface="Arial" panose="020B0604020202020204"/>
          <a:sym typeface="Arial" panose="020B0604020202020204"/>
        </a:defRPr>
      </a:lvl2pPr>
      <a:lvl3pPr marL="1219200" indent="-304800">
        <a:spcBef>
          <a:spcPts val="700"/>
        </a:spcBef>
        <a:buSzPct val="100000"/>
        <a:buChar char="•"/>
        <a:defRPr sz="3200">
          <a:latin typeface="Arial" panose="020B0604020202020204"/>
          <a:ea typeface="Arial" panose="020B0604020202020204"/>
          <a:cs typeface="Arial" panose="020B0604020202020204"/>
          <a:sym typeface="Arial" panose="020B0604020202020204"/>
        </a:defRPr>
      </a:lvl3pPr>
      <a:lvl4pPr marL="1737360" indent="-365760">
        <a:spcBef>
          <a:spcPts val="700"/>
        </a:spcBef>
        <a:buSzPct val="100000"/>
        <a:buChar char="–"/>
        <a:defRPr sz="3200">
          <a:latin typeface="Arial" panose="020B0604020202020204"/>
          <a:ea typeface="Arial" panose="020B0604020202020204"/>
          <a:cs typeface="Arial" panose="020B0604020202020204"/>
          <a:sym typeface="Arial" panose="020B0604020202020204"/>
        </a:defRPr>
      </a:lvl4pPr>
      <a:lvl5pPr marL="2194560" indent="-365760">
        <a:spcBef>
          <a:spcPts val="700"/>
        </a:spcBef>
        <a:buSzPct val="100000"/>
        <a:buChar char="»"/>
        <a:defRPr sz="3200">
          <a:latin typeface="Arial" panose="020B0604020202020204"/>
          <a:ea typeface="Arial" panose="020B0604020202020204"/>
          <a:cs typeface="Arial" panose="020B0604020202020204"/>
          <a:sym typeface="Arial" panose="020B0604020202020204"/>
        </a:defRPr>
      </a:lvl5pPr>
      <a:lvl6pPr marL="2692400" indent="-406400">
        <a:spcBef>
          <a:spcPts val="700"/>
        </a:spcBef>
        <a:buSzPct val="100000"/>
        <a:buChar char="•"/>
        <a:defRPr sz="3200">
          <a:latin typeface="Arial" panose="020B0604020202020204"/>
          <a:ea typeface="Arial" panose="020B0604020202020204"/>
          <a:cs typeface="Arial" panose="020B0604020202020204"/>
          <a:sym typeface="Arial" panose="020B0604020202020204"/>
        </a:defRPr>
      </a:lvl6pPr>
      <a:lvl7pPr marL="3149600" indent="-406400">
        <a:spcBef>
          <a:spcPts val="700"/>
        </a:spcBef>
        <a:buSzPct val="100000"/>
        <a:buChar char="•"/>
        <a:defRPr sz="3200">
          <a:latin typeface="Arial" panose="020B0604020202020204"/>
          <a:ea typeface="Arial" panose="020B0604020202020204"/>
          <a:cs typeface="Arial" panose="020B0604020202020204"/>
          <a:sym typeface="Arial" panose="020B0604020202020204"/>
        </a:defRPr>
      </a:lvl7pPr>
      <a:lvl8pPr marL="3606800" indent="-406400">
        <a:spcBef>
          <a:spcPts val="700"/>
        </a:spcBef>
        <a:buSzPct val="100000"/>
        <a:buChar char="•"/>
        <a:defRPr sz="3200">
          <a:latin typeface="Arial" panose="020B0604020202020204"/>
          <a:ea typeface="Arial" panose="020B0604020202020204"/>
          <a:cs typeface="Arial" panose="020B0604020202020204"/>
          <a:sym typeface="Arial" panose="020B0604020202020204"/>
        </a:defRPr>
      </a:lvl8pPr>
      <a:lvl9pPr marL="4064000" indent="-406400">
        <a:spcBef>
          <a:spcPts val="700"/>
        </a:spcBef>
        <a:buSzPct val="100000"/>
        <a:buChar char="•"/>
        <a:defRPr sz="3200">
          <a:latin typeface="Arial" panose="020B0604020202020204"/>
          <a:ea typeface="Arial" panose="020B0604020202020204"/>
          <a:cs typeface="Arial" panose="020B0604020202020204"/>
          <a:sym typeface="Arial" panose="020B0604020202020204"/>
        </a:defRPr>
      </a:lvl9pPr>
    </p:bodyStyle>
    <p:otherStyle>
      <a:lvl1pPr algn="r">
        <a:defRPr sz="1200">
          <a:solidFill>
            <a:schemeClr val="tx1"/>
          </a:solidFill>
          <a:latin typeface="+mn-lt"/>
          <a:ea typeface="+mn-ea"/>
          <a:cs typeface="+mn-cs"/>
          <a:sym typeface="Arial" panose="020B0604020202020204"/>
        </a:defRPr>
      </a:lvl1pPr>
      <a:lvl2pPr indent="457200" algn="r">
        <a:defRPr sz="1200">
          <a:solidFill>
            <a:schemeClr val="tx1"/>
          </a:solidFill>
          <a:latin typeface="+mn-lt"/>
          <a:ea typeface="+mn-ea"/>
          <a:cs typeface="+mn-cs"/>
          <a:sym typeface="Arial" panose="020B0604020202020204"/>
        </a:defRPr>
      </a:lvl2pPr>
      <a:lvl3pPr indent="914400" algn="r">
        <a:defRPr sz="1200">
          <a:solidFill>
            <a:schemeClr val="tx1"/>
          </a:solidFill>
          <a:latin typeface="+mn-lt"/>
          <a:ea typeface="+mn-ea"/>
          <a:cs typeface="+mn-cs"/>
          <a:sym typeface="Arial" panose="020B0604020202020204"/>
        </a:defRPr>
      </a:lvl3pPr>
      <a:lvl4pPr indent="1371600" algn="r">
        <a:defRPr sz="1200">
          <a:solidFill>
            <a:schemeClr val="tx1"/>
          </a:solidFill>
          <a:latin typeface="+mn-lt"/>
          <a:ea typeface="+mn-ea"/>
          <a:cs typeface="+mn-cs"/>
          <a:sym typeface="Arial" panose="020B0604020202020204"/>
        </a:defRPr>
      </a:lvl4pPr>
      <a:lvl5pPr indent="1828800" algn="r">
        <a:defRPr sz="1200">
          <a:solidFill>
            <a:schemeClr val="tx1"/>
          </a:solidFill>
          <a:latin typeface="+mn-lt"/>
          <a:ea typeface="+mn-ea"/>
          <a:cs typeface="+mn-cs"/>
          <a:sym typeface="Arial" panose="020B0604020202020204"/>
        </a:defRPr>
      </a:lvl5pPr>
      <a:lvl6pPr indent="2286000" algn="r">
        <a:defRPr sz="1200">
          <a:solidFill>
            <a:schemeClr val="tx1"/>
          </a:solidFill>
          <a:latin typeface="+mn-lt"/>
          <a:ea typeface="+mn-ea"/>
          <a:cs typeface="+mn-cs"/>
          <a:sym typeface="Arial" panose="020B0604020202020204"/>
        </a:defRPr>
      </a:lvl6pPr>
      <a:lvl7pPr indent="2743200" algn="r">
        <a:defRPr sz="1200">
          <a:solidFill>
            <a:schemeClr val="tx1"/>
          </a:solidFill>
          <a:latin typeface="+mn-lt"/>
          <a:ea typeface="+mn-ea"/>
          <a:cs typeface="+mn-cs"/>
          <a:sym typeface="Arial" panose="020B0604020202020204"/>
        </a:defRPr>
      </a:lvl7pPr>
      <a:lvl8pPr indent="3200400" algn="r">
        <a:defRPr sz="1200">
          <a:solidFill>
            <a:schemeClr val="tx1"/>
          </a:solidFill>
          <a:latin typeface="+mn-lt"/>
          <a:ea typeface="+mn-ea"/>
          <a:cs typeface="+mn-cs"/>
          <a:sym typeface="Arial" panose="020B0604020202020204"/>
        </a:defRPr>
      </a:lvl8pPr>
      <a:lvl9pPr indent="3657600" algn="r">
        <a:defRPr sz="1200">
          <a:solidFill>
            <a:schemeClr val="tx1"/>
          </a:solidFill>
          <a:latin typeface="+mn-lt"/>
          <a:ea typeface="+mn-ea"/>
          <a:cs typeface="+mn-cs"/>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文本框 1"/>
          <p:cNvSpPr txBox="1"/>
          <p:nvPr/>
        </p:nvSpPr>
        <p:spPr>
          <a:xfrm>
            <a:off x="1332747" y="1934396"/>
            <a:ext cx="1829733"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pPr>
            <a:r>
              <a:rPr lang="zh-CN" altLang="en-US" sz="2400" b="1" dirty="0" smtClean="0">
                <a:solidFill>
                  <a:schemeClr val="bg1"/>
                </a:solidFill>
                <a:latin typeface="微软雅黑" panose="020B0503020204020204" charset="-122"/>
                <a:ea typeface="微软雅黑" panose="020B0503020204020204" charset="-122"/>
              </a:rPr>
              <a:t>中</a:t>
            </a:r>
            <a:r>
              <a:rPr lang="zh-CN" altLang="en-US" sz="2400" b="1" dirty="0">
                <a:solidFill>
                  <a:schemeClr val="bg1"/>
                </a:solidFill>
                <a:latin typeface="微软雅黑" panose="020B0503020204020204" charset="-122"/>
                <a:ea typeface="微软雅黑" panose="020B0503020204020204" charset="-122"/>
              </a:rPr>
              <a:t>物理</a:t>
            </a:r>
            <a:endParaRPr kumimoji="0" lang="zh-CN" altLang="en-US" sz="2400" b="1" i="0" u="none" strike="noStrike" cap="none" spc="0" normalizeH="0" dirty="0">
              <a:ln>
                <a:noFill/>
              </a:ln>
              <a:solidFill>
                <a:schemeClr val="bg1"/>
              </a:solidFill>
              <a:effectLst/>
              <a:uFillTx/>
              <a:latin typeface="微软雅黑" panose="020B0503020204020204" charset="-122"/>
              <a:ea typeface="微软雅黑" panose="020B0503020204020204" charset="-122"/>
              <a:sym typeface="Arial" panose="020B0604020202020204"/>
            </a:endParaRPr>
          </a:p>
        </p:txBody>
      </p:sp>
      <p:sp>
        <p:nvSpPr>
          <p:cNvPr id="40" name="Shape 40"/>
          <p:cNvSpPr/>
          <p:nvPr/>
        </p:nvSpPr>
        <p:spPr>
          <a:xfrm>
            <a:off x="1332865" y="2164080"/>
            <a:ext cx="6542405" cy="491490"/>
          </a:xfrm>
          <a:prstGeom prst="rect">
            <a:avLst/>
          </a:prstGeom>
          <a:ln w="12700">
            <a:miter lim="400000"/>
          </a:ln>
        </p:spPr>
        <p:txBody>
          <a:bodyPr wrap="square" lIns="45719" rIns="45719">
            <a:spAutoFit/>
          </a:bodyPr>
          <a:lstStyle>
            <a:lvl1pPr>
              <a:defRPr sz="3600">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lvl="0" algn="ctr">
              <a:buClrTx/>
              <a:buSzTx/>
              <a:buFontTx/>
              <a:defRPr sz="1800">
                <a:solidFill>
                  <a:srgbClr val="000000"/>
                </a:solidFill>
              </a:defRPr>
            </a:pPr>
            <a:r>
              <a:rPr lang="zh-CN" altLang="en-US" sz="4000" baseline="-25000" dirty="0" smtClean="0">
                <a:solidFill>
                  <a:schemeClr val="tx1"/>
                </a:solidFill>
                <a:latin typeface="等线" panose="02010600030101010101" pitchFamily="2" charset="-122"/>
                <a:ea typeface="等线" panose="02010600030101010101" pitchFamily="2" charset="-122"/>
                <a:sym typeface="+mn-ea"/>
              </a:rPr>
              <a:t>第一单元  信息的采集与整理</a:t>
            </a:r>
          </a:p>
        </p:txBody>
      </p:sp>
      <p:sp>
        <p:nvSpPr>
          <p:cNvPr id="5" name="Shape 40"/>
          <p:cNvSpPr/>
          <p:nvPr/>
        </p:nvSpPr>
        <p:spPr>
          <a:xfrm>
            <a:off x="216535" y="742315"/>
            <a:ext cx="8512175" cy="1050925"/>
          </a:xfrm>
          <a:prstGeom prst="rect">
            <a:avLst/>
          </a:prstGeom>
          <a:ln w="12700">
            <a:miter lim="400000"/>
          </a:ln>
          <a:effectLst>
            <a:outerShdw blurRad="50800" dist="38100" dir="5400000" algn="t" rotWithShape="0">
              <a:prstClr val="black">
                <a:alpha val="40000"/>
              </a:prstClr>
            </a:outerShdw>
          </a:effectLst>
        </p:spPr>
        <p:txBody>
          <a:bodyPr wrap="square" lIns="45719" rIns="45719">
            <a:spAutoFit/>
          </a:bodyPr>
          <a:lstStyle>
            <a:lvl1pPr>
              <a:defRPr sz="3600">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lvl="0" algn="ctr">
              <a:defRPr sz="1800">
                <a:solidFill>
                  <a:srgbClr val="000000"/>
                </a:solidFill>
              </a:defRPr>
            </a:pPr>
            <a:r>
              <a:rPr lang="zh-CN" altLang="en-US" sz="7200" b="1" baseline="-25000" dirty="0" smtClean="0">
                <a:solidFill>
                  <a:srgbClr val="B61C22"/>
                </a:solidFill>
                <a:latin typeface="方正姚体" panose="02010601030101010101" pitchFamily="2" charset="-122"/>
                <a:ea typeface="方正姚体" panose="02010601030101010101" pitchFamily="2" charset="-122"/>
                <a:sym typeface="+mn-ea"/>
              </a:rPr>
              <a:t>川教版</a:t>
            </a:r>
            <a:r>
              <a:rPr lang="zh-CN" altLang="en-US" sz="2400" b="1" baseline="-25000" dirty="0" smtClean="0">
                <a:solidFill>
                  <a:srgbClr val="B61C22"/>
                </a:solidFill>
                <a:latin typeface="方正姚体" panose="02010601030101010101" pitchFamily="2" charset="-122"/>
                <a:ea typeface="方正姚体" panose="02010601030101010101" pitchFamily="2" charset="-122"/>
                <a:sym typeface="+mn-ea"/>
              </a:rPr>
              <a:t>（</a:t>
            </a:r>
            <a:r>
              <a:rPr lang="en-US" altLang="zh-CN" sz="2400" b="1" baseline="-25000" dirty="0" smtClean="0">
                <a:solidFill>
                  <a:srgbClr val="B61C22"/>
                </a:solidFill>
                <a:latin typeface="方正姚体" panose="02010601030101010101" pitchFamily="2" charset="-122"/>
                <a:ea typeface="方正姚体" panose="02010601030101010101" pitchFamily="2" charset="-122"/>
                <a:sym typeface="+mn-ea"/>
              </a:rPr>
              <a:t>2019</a:t>
            </a:r>
            <a:r>
              <a:rPr lang="zh-CN" altLang="en-US" sz="2400" b="1" baseline="-25000" dirty="0" smtClean="0">
                <a:solidFill>
                  <a:srgbClr val="B61C22"/>
                </a:solidFill>
                <a:latin typeface="方正姚体" panose="02010601030101010101" pitchFamily="2" charset="-122"/>
                <a:ea typeface="方正姚体" panose="02010601030101010101" pitchFamily="2" charset="-122"/>
                <a:sym typeface="+mn-ea"/>
              </a:rPr>
              <a:t>）</a:t>
            </a:r>
            <a:r>
              <a:rPr lang="zh-CN" altLang="en-US" sz="7200" b="1" baseline="-25000" dirty="0" smtClean="0">
                <a:solidFill>
                  <a:srgbClr val="B61C22"/>
                </a:solidFill>
                <a:latin typeface="方正姚体" panose="02010601030101010101" pitchFamily="2" charset="-122"/>
                <a:ea typeface="方正姚体" panose="02010601030101010101" pitchFamily="2" charset="-122"/>
                <a:sym typeface="+mn-ea"/>
              </a:rPr>
              <a:t>  信息技术</a:t>
            </a:r>
            <a:r>
              <a:rPr lang="zh-CN" altLang="en-US" sz="2400" b="1" baseline="-25000" dirty="0" smtClean="0">
                <a:solidFill>
                  <a:srgbClr val="B61C22"/>
                </a:solidFill>
                <a:latin typeface="方正姚体" panose="02010601030101010101" pitchFamily="2" charset="-122"/>
                <a:ea typeface="方正姚体" panose="02010601030101010101" pitchFamily="2" charset="-122"/>
                <a:sym typeface="+mn-ea"/>
              </a:rPr>
              <a:t>（七年级下册）</a:t>
            </a:r>
            <a:endParaRPr lang="zh-CN" sz="2400" b="1" baseline="-25000" dirty="0">
              <a:solidFill>
                <a:srgbClr val="B61C22"/>
              </a:solidFill>
              <a:latin typeface="方正姚体" panose="02010601030101010101" pitchFamily="2" charset="-122"/>
              <a:ea typeface="方正姚体" panose="02010601030101010101" pitchFamily="2" charset="-122"/>
            </a:endParaRPr>
          </a:p>
          <a:p>
            <a:pPr lvl="0">
              <a:defRPr sz="1800">
                <a:solidFill>
                  <a:srgbClr val="000000"/>
                </a:solidFill>
              </a:defRPr>
            </a:pPr>
            <a:endParaRPr lang="zh-CN" sz="2400" b="1" baseline="-25000" dirty="0">
              <a:solidFill>
                <a:srgbClr val="B61C22"/>
              </a:solidFill>
              <a:latin typeface="方正姚体" panose="02010601030101010101" pitchFamily="2" charset="-122"/>
              <a:ea typeface="方正姚体" panose="02010601030101010101" pitchFamily="2" charset="-122"/>
            </a:endParaRPr>
          </a:p>
        </p:txBody>
      </p:sp>
      <p:sp>
        <p:nvSpPr>
          <p:cNvPr id="6" name="Shape 40"/>
          <p:cNvSpPr/>
          <p:nvPr/>
        </p:nvSpPr>
        <p:spPr>
          <a:xfrm>
            <a:off x="1957705" y="2869565"/>
            <a:ext cx="5293360" cy="491490"/>
          </a:xfrm>
          <a:prstGeom prst="rect">
            <a:avLst/>
          </a:prstGeom>
          <a:ln w="12700">
            <a:miter lim="400000"/>
          </a:ln>
        </p:spPr>
        <p:txBody>
          <a:bodyPr wrap="square" lIns="45719" rIns="45719">
            <a:spAutoFit/>
          </a:bodyPr>
          <a:lstStyle>
            <a:lvl1pPr>
              <a:defRPr sz="3600">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lvl="0" algn="ctr">
              <a:buClrTx/>
              <a:buSzTx/>
              <a:buFontTx/>
              <a:defRPr sz="1800">
                <a:solidFill>
                  <a:srgbClr val="000000"/>
                </a:solidFill>
              </a:defRPr>
            </a:pPr>
            <a:r>
              <a:rPr lang="zh-CN" altLang="en-US" sz="4000" baseline="-25000" dirty="0" smtClean="0">
                <a:solidFill>
                  <a:schemeClr val="tx1"/>
                </a:solidFill>
                <a:latin typeface="华文楷体" panose="02010600040101010101" pitchFamily="2" charset="-122"/>
                <a:ea typeface="华文楷体" panose="02010600040101010101" pitchFamily="2" charset="-122"/>
                <a:sym typeface="+mn-ea"/>
              </a:rPr>
              <a:t>第2节 网络信息的获取与使用</a:t>
            </a:r>
          </a:p>
        </p:txBody>
      </p:sp>
      <p:sp>
        <p:nvSpPr>
          <p:cNvPr id="4" name="矩形 3"/>
          <p:cNvSpPr/>
          <p:nvPr/>
        </p:nvSpPr>
        <p:spPr>
          <a:xfrm>
            <a:off x="217314" y="203839"/>
            <a:ext cx="1530566" cy="307775"/>
          </a:xfrm>
          <a:prstGeom prst="rect">
            <a:avLst/>
          </a:prstGeom>
          <a:solidFill>
            <a:srgbClr val="C00000"/>
          </a:solidFill>
          <a:ln w="12700" cap="flat">
            <a:noFill/>
            <a:prstDash val="solid"/>
            <a:miter lim="800000"/>
          </a:ln>
          <a:effectLst>
            <a:outerShdw blurRad="76200" dir="18900000" sy="23000" kx="-1200000" algn="bl" rotWithShape="0">
              <a:prstClr val="black">
                <a:alpha val="20000"/>
              </a:prstClr>
            </a:outerShdw>
            <a:softEdge rad="19050"/>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dist" defTabSz="914400" rtl="0" fontAlgn="auto" latinLnBrk="1" hangingPunct="0">
              <a:lnSpc>
                <a:spcPct val="100000"/>
              </a:lnSpc>
              <a:spcBef>
                <a:spcPts val="0"/>
              </a:spcBef>
              <a:spcAft>
                <a:spcPts val="0"/>
              </a:spcAft>
              <a:buClrTx/>
              <a:buSzTx/>
              <a:buFontTx/>
              <a:buNone/>
            </a:pPr>
            <a:r>
              <a:rPr kumimoji="0" lang="zh-CN" altLang="en-US" sz="1400" b="1" u="none" strike="noStrike" cap="none" spc="0" normalizeH="0" baseline="0" dirty="0" smtClean="0">
                <a:ln>
                  <a:noFill/>
                </a:ln>
                <a:solidFill>
                  <a:schemeClr val="bg1"/>
                </a:solidFill>
                <a:effectLst/>
                <a:uFillTx/>
                <a:latin typeface="腾祥范笑歌楷书简繁合集" panose="01010104010101010101" pitchFamily="2" charset="-122"/>
                <a:ea typeface="腾祥范笑歌楷书简繁合集" panose="01010104010101010101" pitchFamily="2" charset="-122"/>
                <a:cs typeface="微软雅黑" panose="020B0503020204020204" charset="-122"/>
                <a:sym typeface="微软雅黑" panose="020B0503020204020204" charset="-122"/>
              </a:rPr>
              <a:t>学易同步精品课堂</a:t>
            </a:r>
            <a:endParaRPr kumimoji="0" lang="zh-CN" altLang="en-US" sz="1400" b="1" u="none" strike="noStrike" cap="none" spc="0" normalizeH="0" baseline="0" dirty="0">
              <a:ln>
                <a:noFill/>
              </a:ln>
              <a:solidFill>
                <a:schemeClr val="bg1"/>
              </a:solidFill>
              <a:effectLst/>
              <a:uFillTx/>
              <a:latin typeface="腾祥范笑歌楷书简繁合集" panose="01010104010101010101" pitchFamily="2" charset="-122"/>
              <a:ea typeface="腾祥范笑歌楷书简繁合集" panose="01010104010101010101" pitchFamily="2" charset="-122"/>
              <a:cs typeface="微软雅黑" panose="020B0503020204020204" charset="-122"/>
              <a:sym typeface="微软雅黑" panose="020B0503020204020204" charset="-122"/>
            </a:endParaRPr>
          </a:p>
        </p:txBody>
      </p:sp>
      <p:pic>
        <p:nvPicPr>
          <p:cNvPr id="9" name="图片 8"/>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410740" y="3454553"/>
            <a:ext cx="1872568" cy="1872568"/>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blinds(horizontal)">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hape 120"/>
          <p:cNvSpPr/>
          <p:nvPr/>
        </p:nvSpPr>
        <p:spPr>
          <a:xfrm>
            <a:off x="710401" y="309793"/>
            <a:ext cx="685800" cy="276860"/>
          </a:xfrm>
          <a:prstGeom prst="rect">
            <a:avLst/>
          </a:prstGeom>
          <a:noFill/>
          <a:ln w="12700" cap="flat">
            <a:noFill/>
            <a:miter lim="400000"/>
          </a:ln>
          <a:effectLst/>
        </p:spPr>
        <p:txBody>
          <a:bodyPr wrap="none" lIns="0" tIns="0" rIns="0" bIns="0" numCol="1" anchor="t">
            <a:spAutoFit/>
          </a:bodyPr>
          <a:lstStyle>
            <a:lvl1pPr>
              <a:defRPr b="1">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defTabSz="914400" eaLnBrk="1" fontAlgn="auto" latinLnBrk="0" hangingPunct="1">
              <a:lnSpc>
                <a:spcPct val="100000"/>
              </a:lnSpc>
              <a:spcBef>
                <a:spcPts val="0"/>
              </a:spcBef>
              <a:spcAft>
                <a:spcPts val="0"/>
              </a:spcAft>
              <a:buClrTx/>
              <a:buSzTx/>
              <a:buFontTx/>
              <a:buNone/>
              <a:defRPr b="0">
                <a:solidFill>
                  <a:srgbClr val="000000"/>
                </a:solidFill>
              </a:defRPr>
            </a:pPr>
            <a:r>
              <a:rPr kumimoji="0" lang="zh-CN" sz="1800" b="1" i="0" u="none" strike="noStrike" kern="0" cap="none" spc="0" normalizeH="0" baseline="0" noProof="0" dirty="0">
                <a:ln>
                  <a:noFill/>
                </a:ln>
                <a:solidFill>
                  <a:srgbClr val="C00000"/>
                </a:solidFill>
                <a:effectLst/>
                <a:uLnTx/>
                <a:uFillTx/>
                <a:latin typeface="微软雅黑" panose="020B0503020204020204" charset="-122"/>
                <a:ea typeface="微软雅黑" panose="020B0503020204020204" charset="-122"/>
                <a:sym typeface="微软雅黑" panose="020B0503020204020204" charset="-122"/>
              </a:rPr>
              <a:t>任务一</a:t>
            </a:r>
          </a:p>
        </p:txBody>
      </p:sp>
      <p:sp>
        <p:nvSpPr>
          <p:cNvPr id="2" name="五边形 1"/>
          <p:cNvSpPr/>
          <p:nvPr/>
        </p:nvSpPr>
        <p:spPr>
          <a:xfrm>
            <a:off x="283221" y="300599"/>
            <a:ext cx="427180" cy="305434"/>
          </a:xfrm>
          <a:prstGeom prst="homePlate">
            <a:avLst/>
          </a:prstGeom>
          <a:solidFill>
            <a:srgbClr val="C00000"/>
          </a:solidFill>
          <a:ln w="12700" cap="flat">
            <a:solidFill>
              <a:srgbClr val="BBE0E3"/>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lvl="0" indent="0" algn="ctr" defTabSz="914400" rtl="0" eaLnBrk="1" fontAlgn="auto" latinLnBrk="1" hangingPunct="0">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F2F2F2"/>
                </a:solidFill>
                <a:effectLst/>
                <a:uLnTx/>
                <a:uFillTx/>
                <a:latin typeface="微软雅黑" panose="020B0503020204020204" charset="-122"/>
                <a:ea typeface="微软雅黑" panose="020B0503020204020204" charset="-122"/>
                <a:cs typeface="微软雅黑" panose="020B0503020204020204" charset="-122"/>
                <a:sym typeface="微软雅黑" panose="020B0503020204020204" charset="-122"/>
              </a:rPr>
              <a:t>一</a:t>
            </a:r>
          </a:p>
        </p:txBody>
      </p:sp>
      <p:sp>
        <p:nvSpPr>
          <p:cNvPr id="3" name="文本框 2"/>
          <p:cNvSpPr txBox="1"/>
          <p:nvPr/>
        </p:nvSpPr>
        <p:spPr>
          <a:xfrm>
            <a:off x="495300" y="749935"/>
            <a:ext cx="8234680" cy="82867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609600" algn="just" defTabSz="914400" rtl="0" eaLnBrk="1" fontAlgn="auto" latinLnBrk="1" hangingPunct="0">
              <a:lnSpc>
                <a:spcPct val="100000"/>
              </a:lnSpc>
              <a:spcBef>
                <a:spcPts val="0"/>
              </a:spcBef>
              <a:spcAft>
                <a:spcPts val="0"/>
              </a:spcAft>
              <a:buClrTx/>
              <a:buSzTx/>
              <a:buFontTx/>
              <a:buNone/>
              <a:extLst>
                <a:ext uri="{35155182-B16C-46BC-9424-99874614C6A1}">
                  <wpsdc:indentchars xmlns:wpsdc="http://www.wps.cn/officeDocument/2017/drawingmlCustomData" xmlns="" val="200" checksum="4158780845"/>
                </a:ext>
              </a:extLst>
            </a:pPr>
            <a:r>
              <a:rPr kumimoji="0" lang="zh-CN" altLang="en-US" sz="2400" b="1" i="0" u="none" strike="noStrike" cap="none" spc="0" normalizeH="0" baseline="0" dirty="0">
                <a:ln>
                  <a:noFill/>
                </a:ln>
                <a:effectLst/>
                <a:uFillTx/>
                <a:latin typeface="微软雅黑" panose="020B0503020204020204" charset="-122"/>
                <a:ea typeface="微软雅黑" panose="020B0503020204020204" charset="-122"/>
                <a:cs typeface="微软雅黑" panose="020B0503020204020204" charset="-122"/>
                <a:sym typeface="Arial" panose="020B0604020202020204"/>
              </a:rPr>
              <a:t>在某一专题范围内，我们还可以通过查找专题网站获取信息，如进人成都大熊猫繁育研究基地网站查找专题信息。</a:t>
            </a:r>
          </a:p>
        </p:txBody>
      </p:sp>
      <p:pic>
        <p:nvPicPr>
          <p:cNvPr id="4" name="图片 3" descr="搜索官网"/>
          <p:cNvPicPr>
            <a:picLocks noChangeAspect="1"/>
          </p:cNvPicPr>
          <p:nvPr/>
        </p:nvPicPr>
        <p:blipFill>
          <a:blip r:embed="rId2"/>
          <a:stretch>
            <a:fillRect/>
          </a:stretch>
        </p:blipFill>
        <p:spPr>
          <a:xfrm>
            <a:off x="283210" y="1988185"/>
            <a:ext cx="5334000" cy="2931160"/>
          </a:xfrm>
          <a:prstGeom prst="rect">
            <a:avLst/>
          </a:prstGeom>
        </p:spPr>
      </p:pic>
      <p:pic>
        <p:nvPicPr>
          <p:cNvPr id="5" name="图片 4" descr="熊猫官网"/>
          <p:cNvPicPr>
            <a:picLocks noChangeAspect="1"/>
          </p:cNvPicPr>
          <p:nvPr/>
        </p:nvPicPr>
        <p:blipFill>
          <a:blip r:embed="rId3"/>
          <a:stretch>
            <a:fillRect/>
          </a:stretch>
        </p:blipFill>
        <p:spPr>
          <a:xfrm>
            <a:off x="5706110" y="1987550"/>
            <a:ext cx="3184525" cy="2931795"/>
          </a:xfrm>
          <a:prstGeom prst="rect">
            <a:avLst/>
          </a:prstGeom>
        </p:spPr>
      </p:pic>
      <p:sp>
        <p:nvSpPr>
          <p:cNvPr id="6" name="矩形标注 5"/>
          <p:cNvSpPr/>
          <p:nvPr/>
        </p:nvSpPr>
        <p:spPr>
          <a:xfrm>
            <a:off x="3002915" y="3160078"/>
            <a:ext cx="1846580" cy="367029"/>
          </a:xfrm>
          <a:prstGeom prst="wedgeRectCallout">
            <a:avLst>
              <a:gd name="adj1" fmla="val -75687"/>
              <a:gd name="adj2" fmla="val 120650"/>
            </a:avLst>
          </a:prstGeom>
          <a:solidFill>
            <a:srgbClr val="FFFFFF"/>
          </a:solidFill>
          <a:ln w="12700" cap="flat">
            <a:solidFill>
              <a:schemeClr val="accent1">
                <a:lumMod val="50000"/>
              </a:schemeClr>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indent="0" algn="ctr" defTabSz="914400" rtl="0" fontAlgn="auto" latinLnBrk="1" hangingPunct="0">
              <a:lnSpc>
                <a:spcPct val="100000"/>
              </a:lnSpc>
              <a:spcBef>
                <a:spcPts val="0"/>
              </a:spcBef>
              <a:spcAft>
                <a:spcPts val="0"/>
              </a:spcAft>
              <a:buClrTx/>
              <a:buSzTx/>
              <a:buFontTx/>
              <a:buNone/>
            </a:pPr>
            <a:r>
              <a:rPr kumimoji="0" lang="zh-CN" altLang="en-US" sz="1800" b="1" i="0" u="none" strike="noStrike" cap="none" spc="0" normalizeH="0" baseline="0">
                <a:ln>
                  <a:noFill/>
                </a:ln>
                <a:solidFill>
                  <a:srgbClr val="00B05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rPr>
              <a:t>查找专题网站</a:t>
            </a:r>
          </a:p>
        </p:txBody>
      </p:sp>
      <p:sp>
        <p:nvSpPr>
          <p:cNvPr id="8" name="矩形标注 7"/>
          <p:cNvSpPr/>
          <p:nvPr/>
        </p:nvSpPr>
        <p:spPr>
          <a:xfrm>
            <a:off x="3342968" y="1619687"/>
            <a:ext cx="2504159" cy="369330"/>
          </a:xfrm>
          <a:prstGeom prst="wedgeRectCallout">
            <a:avLst>
              <a:gd name="adj1" fmla="val 47666"/>
              <a:gd name="adj2" fmla="val 120718"/>
            </a:avLst>
          </a:prstGeom>
          <a:solidFill>
            <a:srgbClr val="FFFFFF"/>
          </a:solidFill>
          <a:ln w="12700" cap="flat">
            <a:solidFill>
              <a:schemeClr val="accent1">
                <a:lumMod val="50000"/>
              </a:schemeClr>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zh-CN" altLang="en-US" sz="1800" b="1" i="0" u="none" strike="noStrike" cap="none" spc="0" normalizeH="0" baseline="0" dirty="0">
                <a:ln>
                  <a:noFill/>
                </a:ln>
                <a:solidFill>
                  <a:srgbClr val="00B05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rPr>
              <a:t>进入专题网站</a:t>
            </a:r>
            <a:r>
              <a:rPr kumimoji="0" lang="zh-CN" altLang="en-US" sz="1800" b="1" i="0" u="none" strike="noStrike" cap="none" spc="0" normalizeH="0" baseline="0" dirty="0" smtClean="0">
                <a:ln>
                  <a:noFill/>
                </a:ln>
                <a:solidFill>
                  <a:srgbClr val="00B05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rPr>
              <a:t>查找信息</a:t>
            </a:r>
            <a:endParaRPr kumimoji="0" lang="zh-CN" altLang="en-US" sz="1800" b="1" i="0" u="none" strike="noStrike" cap="none" spc="0" normalizeH="0" baseline="0" dirty="0">
              <a:ln>
                <a:noFill/>
              </a:ln>
              <a:solidFill>
                <a:srgbClr val="00B05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6"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hape 120"/>
          <p:cNvSpPr/>
          <p:nvPr/>
        </p:nvSpPr>
        <p:spPr>
          <a:xfrm>
            <a:off x="710401" y="309793"/>
            <a:ext cx="685800" cy="276860"/>
          </a:xfrm>
          <a:prstGeom prst="rect">
            <a:avLst/>
          </a:prstGeom>
          <a:noFill/>
          <a:ln w="12700" cap="flat">
            <a:noFill/>
            <a:miter lim="400000"/>
          </a:ln>
          <a:effectLst/>
        </p:spPr>
        <p:txBody>
          <a:bodyPr wrap="none" lIns="0" tIns="0" rIns="0" bIns="0" numCol="1" anchor="t">
            <a:spAutoFit/>
          </a:bodyPr>
          <a:lstStyle>
            <a:lvl1pPr>
              <a:defRPr b="1">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defTabSz="914400" eaLnBrk="1" fontAlgn="auto" latinLnBrk="0" hangingPunct="1">
              <a:lnSpc>
                <a:spcPct val="100000"/>
              </a:lnSpc>
              <a:spcBef>
                <a:spcPts val="0"/>
              </a:spcBef>
              <a:spcAft>
                <a:spcPts val="0"/>
              </a:spcAft>
              <a:buClrTx/>
              <a:buSzTx/>
              <a:buFontTx/>
              <a:buNone/>
              <a:defRPr b="0">
                <a:solidFill>
                  <a:srgbClr val="000000"/>
                </a:solidFill>
              </a:defRPr>
            </a:pPr>
            <a:r>
              <a:rPr kumimoji="0" lang="zh-CN" sz="1800" b="1" i="0" u="none" strike="noStrike" kern="0" cap="none" spc="0" normalizeH="0" baseline="0" noProof="0" dirty="0">
                <a:ln>
                  <a:noFill/>
                </a:ln>
                <a:solidFill>
                  <a:srgbClr val="C00000"/>
                </a:solidFill>
                <a:effectLst/>
                <a:uLnTx/>
                <a:uFillTx/>
                <a:latin typeface="微软雅黑" panose="020B0503020204020204" charset="-122"/>
                <a:ea typeface="微软雅黑" panose="020B0503020204020204" charset="-122"/>
                <a:sym typeface="微软雅黑" panose="020B0503020204020204" charset="-122"/>
              </a:rPr>
              <a:t>任务二</a:t>
            </a:r>
          </a:p>
        </p:txBody>
      </p:sp>
      <p:sp>
        <p:nvSpPr>
          <p:cNvPr id="2" name="五边形 1"/>
          <p:cNvSpPr/>
          <p:nvPr/>
        </p:nvSpPr>
        <p:spPr>
          <a:xfrm>
            <a:off x="283221" y="300599"/>
            <a:ext cx="427180" cy="305434"/>
          </a:xfrm>
          <a:prstGeom prst="homePlate">
            <a:avLst/>
          </a:prstGeom>
          <a:solidFill>
            <a:srgbClr val="C00000"/>
          </a:solidFill>
          <a:ln w="12700" cap="flat">
            <a:solidFill>
              <a:srgbClr val="BBE0E3"/>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lvl="0" indent="0" algn="ctr" defTabSz="914400" rtl="0" eaLnBrk="1" fontAlgn="auto" latinLnBrk="1" hangingPunct="0">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F2F2F2"/>
                </a:solidFill>
                <a:effectLst/>
                <a:uLnTx/>
                <a:uFillTx/>
                <a:latin typeface="微软雅黑" panose="020B0503020204020204" charset="-122"/>
                <a:ea typeface="微软雅黑" panose="020B0503020204020204" charset="-122"/>
                <a:cs typeface="微软雅黑" panose="020B0503020204020204" charset="-122"/>
                <a:sym typeface="微软雅黑" panose="020B0503020204020204" charset="-122"/>
              </a:rPr>
              <a:t>一</a:t>
            </a:r>
          </a:p>
        </p:txBody>
      </p:sp>
      <p:sp>
        <p:nvSpPr>
          <p:cNvPr id="3" name="文本框 2"/>
          <p:cNvSpPr txBox="1"/>
          <p:nvPr/>
        </p:nvSpPr>
        <p:spPr>
          <a:xfrm>
            <a:off x="734060" y="700405"/>
            <a:ext cx="7675880" cy="75438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457200" algn="l" defTabSz="914400" rtl="0" eaLnBrk="1" fontAlgn="auto" latinLnBrk="1" hangingPunct="0">
              <a:lnSpc>
                <a:spcPct val="120000"/>
              </a:lnSpc>
              <a:spcBef>
                <a:spcPts val="0"/>
              </a:spcBef>
              <a:spcAft>
                <a:spcPts val="0"/>
              </a:spcAft>
              <a:buClrTx/>
              <a:buSzTx/>
              <a:buFontTx/>
              <a:buNone/>
              <a:extLst>
                <a:ext uri="{35155182-B16C-46BC-9424-99874614C6A1}">
                  <wpsdc:indentchars xmlns:wpsdc="http://www.wps.cn/officeDocument/2017/drawingmlCustomData" xmlns="" val="200" checksum="59296752"/>
                </a:ext>
              </a:extLst>
            </a:pPr>
            <a:r>
              <a:rPr lang="zh-CN" altLang="en-US" dirty="0">
                <a:solidFill>
                  <a:srgbClr val="000000"/>
                </a:solidFill>
                <a:latin typeface="微软雅黑" panose="020B0503020204020204" charset="-122"/>
                <a:ea typeface="微软雅黑" panose="020B0503020204020204" charset="-122"/>
                <a:cs typeface="微软雅黑" panose="020B0503020204020204" charset="-122"/>
              </a:rPr>
              <a:t>小组探究，如果要获取大熊猫不同信息类型的资料，应采用什么方法</a:t>
            </a:r>
            <a:r>
              <a:rPr lang="en-US" altLang="zh-CN" dirty="0">
                <a:solidFill>
                  <a:srgbClr val="000000"/>
                </a:solidFill>
                <a:latin typeface="微软雅黑" panose="020B0503020204020204" charset="-122"/>
                <a:ea typeface="微软雅黑" panose="020B0503020204020204" charset="-122"/>
                <a:cs typeface="微软雅黑" panose="020B0503020204020204" charset="-122"/>
              </a:rPr>
              <a:t>?</a:t>
            </a:r>
            <a:r>
              <a:rPr lang="zh-CN" altLang="en-US" dirty="0">
                <a:solidFill>
                  <a:srgbClr val="000000"/>
                </a:solidFill>
                <a:latin typeface="微软雅黑" panose="020B0503020204020204" charset="-122"/>
                <a:ea typeface="微软雅黑" panose="020B0503020204020204" charset="-122"/>
                <a:cs typeface="微软雅黑" panose="020B0503020204020204" charset="-122"/>
              </a:rPr>
              <a:t>请</a:t>
            </a:r>
            <a:r>
              <a:rPr lang="zh-CN" altLang="en-US" dirty="0" smtClean="0">
                <a:solidFill>
                  <a:srgbClr val="000000"/>
                </a:solidFill>
                <a:latin typeface="微软雅黑" panose="020B0503020204020204" charset="-122"/>
                <a:ea typeface="微软雅黑" panose="020B0503020204020204" charset="-122"/>
                <a:cs typeface="微软雅黑" panose="020B0503020204020204" charset="-122"/>
              </a:rPr>
              <a:t>填入下表</a:t>
            </a:r>
            <a:r>
              <a:rPr lang="zh-CN" altLang="en-US" dirty="0">
                <a:solidFill>
                  <a:srgbClr val="000000"/>
                </a:solidFill>
                <a:latin typeface="微软雅黑" panose="020B0503020204020204" charset="-122"/>
                <a:ea typeface="微软雅黑" panose="020B0503020204020204" charset="-122"/>
                <a:cs typeface="微软雅黑" panose="020B0503020204020204" charset="-122"/>
              </a:rPr>
              <a:t>。</a:t>
            </a:r>
            <a:endParaRPr kumimoji="0" lang="zh-CN" altLang="en-US" sz="1800" b="0" i="0" u="none" strike="noStrike" cap="none" spc="0" normalizeH="0" baseline="0" dirty="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Arial" panose="020B0604020202020204"/>
            </a:endParaRPr>
          </a:p>
        </p:txBody>
      </p:sp>
      <p:graphicFrame>
        <p:nvGraphicFramePr>
          <p:cNvPr id="4" name="表格 3"/>
          <p:cNvGraphicFramePr/>
          <p:nvPr>
            <p:custDataLst>
              <p:tags r:id="rId1"/>
            </p:custDataLst>
          </p:nvPr>
        </p:nvGraphicFramePr>
        <p:xfrm>
          <a:off x="319405" y="1534549"/>
          <a:ext cx="8380095" cy="3265805"/>
        </p:xfrm>
        <a:graphic>
          <a:graphicData uri="http://schemas.openxmlformats.org/drawingml/2006/table">
            <a:tbl>
              <a:tblPr firstRow="1" bandRow="1">
                <a:tableStyleId>{5C22544A-7EE6-4342-B048-85BDC9FD1C3A}</a:tableStyleId>
              </a:tblPr>
              <a:tblGrid>
                <a:gridCol w="1658482"/>
                <a:gridCol w="6721496"/>
              </a:tblGrid>
              <a:tr h="741045">
                <a:tc>
                  <a:txBody>
                    <a:bodyPr/>
                    <a:lstStyle/>
                    <a:p>
                      <a:pPr algn="ctr">
                        <a:buNone/>
                      </a:pPr>
                      <a:r>
                        <a:rPr lang="zh-CN" altLang="en-US" sz="1800" dirty="0" smtClean="0">
                          <a:solidFill>
                            <a:schemeClr val="tx1"/>
                          </a:solidFill>
                          <a:latin typeface="微软雅黑" panose="020B0503020204020204" charset="-122"/>
                          <a:ea typeface="微软雅黑" panose="020B0503020204020204" charset="-122"/>
                        </a:rPr>
                        <a:t>信息类型</a:t>
                      </a:r>
                      <a:endParaRPr lang="zh-CN" altLang="en-US" sz="1800" dirty="0">
                        <a:latin typeface="微软雅黑" panose="020B0503020204020204" charset="-122"/>
                        <a:ea typeface="微软雅黑" panose="020B0503020204020204" charset="-122"/>
                      </a:endParaRPr>
                    </a:p>
                  </a:txBody>
                  <a:tcPr anchor="ctr"/>
                </a:tc>
                <a:tc>
                  <a:txBody>
                    <a:bodyPr/>
                    <a:lstStyle/>
                    <a:p>
                      <a:pPr algn="ctr">
                        <a:buNone/>
                      </a:pPr>
                      <a:r>
                        <a:rPr lang="zh-CN" altLang="en-US" sz="1800" dirty="0" smtClean="0">
                          <a:solidFill>
                            <a:schemeClr val="tx1"/>
                          </a:solidFill>
                          <a:latin typeface="微软雅黑" panose="020B0503020204020204" charset="-122"/>
                          <a:ea typeface="微软雅黑" panose="020B0503020204020204" charset="-122"/>
                        </a:rPr>
                        <a:t>获取的</a:t>
                      </a:r>
                      <a:r>
                        <a:rPr lang="zh-CN" altLang="en-US" sz="1800" dirty="0">
                          <a:solidFill>
                            <a:schemeClr val="tx1"/>
                          </a:solidFill>
                          <a:latin typeface="微软雅黑" panose="020B0503020204020204" charset="-122"/>
                          <a:ea typeface="微软雅黑" panose="020B0503020204020204" charset="-122"/>
                        </a:rPr>
                        <a:t>方式</a:t>
                      </a:r>
                    </a:p>
                  </a:txBody>
                  <a:tcPr anchor="ctr"/>
                </a:tc>
              </a:tr>
              <a:tr h="631517">
                <a:tc>
                  <a:txBody>
                    <a:bodyPr/>
                    <a:lstStyle/>
                    <a:p>
                      <a:pPr algn="ctr">
                        <a:buNone/>
                      </a:pPr>
                      <a:r>
                        <a:rPr lang="zh-CN" altLang="en-US" sz="1400" dirty="0" smtClean="0">
                          <a:latin typeface="微软雅黑" panose="020B0503020204020204" charset="-122"/>
                          <a:ea typeface="微软雅黑" panose="020B0503020204020204" charset="-122"/>
                        </a:rPr>
                        <a:t>文字</a:t>
                      </a:r>
                    </a:p>
                  </a:txBody>
                  <a:tcPr anchor="ctr"/>
                </a:tc>
                <a:tc>
                  <a:txBody>
                    <a:bodyPr/>
                    <a:lstStyle/>
                    <a:p>
                      <a:pPr algn="l">
                        <a:buNone/>
                      </a:pPr>
                      <a:r>
                        <a:rPr lang="zh-CN" altLang="en-US" sz="1400" dirty="0" smtClean="0">
                          <a:latin typeface="微软雅黑" panose="020B0503020204020204" charset="-122"/>
                          <a:ea typeface="微软雅黑" panose="020B0503020204020204" charset="-122"/>
                          <a:cs typeface="微软雅黑" panose="020B0503020204020204" charset="-122"/>
                        </a:rPr>
                        <a:t>使用“复制”、“粘贴”或“另存为”文本格式的方法把网页中的文字保存到本地计算机中。</a:t>
                      </a:r>
                    </a:p>
                  </a:txBody>
                  <a:tcPr anchor="ctr"/>
                </a:tc>
              </a:tr>
              <a:tr h="631033">
                <a:tc>
                  <a:txBody>
                    <a:bodyPr/>
                    <a:lstStyle/>
                    <a:p>
                      <a:pPr algn="ctr">
                        <a:buNone/>
                      </a:pPr>
                      <a:r>
                        <a:rPr lang="zh-CN" altLang="en-US" sz="1400" dirty="0" smtClean="0">
                          <a:latin typeface="微软雅黑" panose="020B0503020204020204" charset="-122"/>
                          <a:ea typeface="微软雅黑" panose="020B0503020204020204" charset="-122"/>
                        </a:rPr>
                        <a:t>图片</a:t>
                      </a:r>
                    </a:p>
                  </a:txBody>
                  <a:tcPr anchor="ctr"/>
                </a:tc>
                <a:tc>
                  <a:txBody>
                    <a:bodyPr/>
                    <a:lstStyle/>
                    <a:p>
                      <a:pPr algn="l">
                        <a:buNone/>
                      </a:pPr>
                      <a:endParaRPr lang="zh-CN" altLang="en-US" sz="1400" dirty="0">
                        <a:latin typeface="微软雅黑" panose="020B0503020204020204" charset="-122"/>
                        <a:ea typeface="微软雅黑" panose="020B0503020204020204" charset="-122"/>
                      </a:endParaRPr>
                    </a:p>
                  </a:txBody>
                  <a:tcPr anchor="ctr"/>
                </a:tc>
              </a:tr>
              <a:tr h="631033">
                <a:tc>
                  <a:txBody>
                    <a:bodyPr/>
                    <a:lstStyle/>
                    <a:p>
                      <a:pPr marL="0" marR="0" indent="0" algn="ctr" defTabSz="914400" eaLnBrk="1" fontAlgn="auto" latinLnBrk="0" hangingPunct="1">
                        <a:lnSpc>
                          <a:spcPct val="100000"/>
                        </a:lnSpc>
                        <a:spcBef>
                          <a:spcPts val="0"/>
                        </a:spcBef>
                        <a:spcAft>
                          <a:spcPts val="0"/>
                        </a:spcAft>
                        <a:buClrTx/>
                        <a:buSzTx/>
                        <a:buFontTx/>
                        <a:buNone/>
                        <a:defRPr/>
                      </a:pPr>
                      <a:r>
                        <a:rPr lang="zh-CN" altLang="en-US" sz="1400" dirty="0" smtClean="0">
                          <a:latin typeface="微软雅黑" panose="020B0503020204020204" charset="-122"/>
                          <a:ea typeface="微软雅黑" panose="020B0503020204020204" charset="-122"/>
                        </a:rPr>
                        <a:t>视频</a:t>
                      </a:r>
                    </a:p>
                  </a:txBody>
                  <a:tcPr anchor="ctr"/>
                </a:tc>
                <a:tc>
                  <a:txBody>
                    <a:bodyPr/>
                    <a:lstStyle/>
                    <a:p>
                      <a:pPr algn="ctr">
                        <a:buNone/>
                      </a:pPr>
                      <a:endParaRPr lang="zh-CN" altLang="en-US" sz="1400" dirty="0">
                        <a:latin typeface="微软雅黑" panose="020B0503020204020204" charset="-122"/>
                        <a:ea typeface="微软雅黑" panose="020B0503020204020204" charset="-122"/>
                      </a:endParaRPr>
                    </a:p>
                  </a:txBody>
                  <a:tcPr anchor="ctr"/>
                </a:tc>
              </a:tr>
              <a:tr h="631033">
                <a:tc>
                  <a:txBody>
                    <a:bodyPr/>
                    <a:lstStyle/>
                    <a:p>
                      <a:pPr algn="ctr">
                        <a:buNone/>
                      </a:pPr>
                      <a:r>
                        <a:rPr lang="zh-CN" altLang="en-US" sz="1400" dirty="0" smtClean="0">
                          <a:latin typeface="微软雅黑" panose="020B0503020204020204" charset="-122"/>
                          <a:ea typeface="微软雅黑" panose="020B0503020204020204" charset="-122"/>
                        </a:rPr>
                        <a:t>音频</a:t>
                      </a:r>
                    </a:p>
                  </a:txBody>
                  <a:tcPr anchor="ctr"/>
                </a:tc>
                <a:tc>
                  <a:txBody>
                    <a:bodyPr/>
                    <a:lstStyle/>
                    <a:p>
                      <a:pPr algn="l">
                        <a:buNone/>
                      </a:pPr>
                      <a:endParaRPr lang="zh-CN" altLang="en-US" sz="1400" dirty="0">
                        <a:latin typeface="微软雅黑" panose="020B0503020204020204" charset="-122"/>
                        <a:ea typeface="微软雅黑" panose="020B0503020204020204" charset="-122"/>
                      </a:endParaRPr>
                    </a:p>
                  </a:txBody>
                  <a:tcPr anchor="ctr"/>
                </a:tc>
              </a:tr>
            </a:tbl>
          </a:graphicData>
        </a:graphic>
      </p:graphicFrame>
      <p:sp>
        <p:nvSpPr>
          <p:cNvPr id="5" name="文本框 4"/>
          <p:cNvSpPr txBox="1"/>
          <p:nvPr/>
        </p:nvSpPr>
        <p:spPr>
          <a:xfrm>
            <a:off x="2030095" y="2980690"/>
            <a:ext cx="6493510" cy="52070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pPr>
            <a:r>
              <a:rPr lang="zh-CN" altLang="en-US" sz="1400" dirty="0" smtClean="0">
                <a:solidFill>
                  <a:srgbClr val="000000"/>
                </a:solidFill>
                <a:latin typeface="微软雅黑" panose="020B0503020204020204" charset="-122"/>
                <a:ea typeface="微软雅黑" panose="020B0503020204020204" charset="-122"/>
              </a:rPr>
              <a:t>在网络图片</a:t>
            </a:r>
            <a:r>
              <a:rPr lang="zh-CN" altLang="en-US" sz="1400" dirty="0">
                <a:solidFill>
                  <a:srgbClr val="000000"/>
                </a:solidFill>
                <a:latin typeface="微软雅黑" panose="020B0503020204020204" charset="-122"/>
                <a:ea typeface="微软雅黑" panose="020B0503020204020204" charset="-122"/>
              </a:rPr>
              <a:t>上</a:t>
            </a:r>
            <a:r>
              <a:rPr lang="zh-CN" altLang="en-US" sz="1400" dirty="0" smtClean="0">
                <a:solidFill>
                  <a:srgbClr val="000000"/>
                </a:solidFill>
                <a:latin typeface="微软雅黑" panose="020B0503020204020204" charset="-122"/>
                <a:ea typeface="微软雅黑" panose="020B0503020204020204" charset="-122"/>
              </a:rPr>
              <a:t>单击鼠标右键</a:t>
            </a:r>
            <a:r>
              <a:rPr lang="zh-CN" altLang="en-US" sz="1400" dirty="0">
                <a:solidFill>
                  <a:srgbClr val="000000"/>
                </a:solidFill>
                <a:latin typeface="微软雅黑" panose="020B0503020204020204" charset="-122"/>
                <a:ea typeface="微软雅黑" panose="020B0503020204020204" charset="-122"/>
              </a:rPr>
              <a:t>，点击“图片另存为”，即可将网络图片保存到本地文件夹中。</a:t>
            </a:r>
          </a:p>
        </p:txBody>
      </p:sp>
      <p:sp>
        <p:nvSpPr>
          <p:cNvPr id="6" name="文本框 5"/>
          <p:cNvSpPr txBox="1"/>
          <p:nvPr/>
        </p:nvSpPr>
        <p:spPr>
          <a:xfrm>
            <a:off x="2030136" y="3699545"/>
            <a:ext cx="6493079" cy="30777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l" rtl="0" latinLnBrk="1" hangingPunct="0"/>
            <a:r>
              <a:rPr lang="zh-CN" altLang="en-US" sz="1400" dirty="0">
                <a:latin typeface="微软雅黑" panose="020B0503020204020204" charset="-122"/>
                <a:ea typeface="微软雅黑" panose="020B0503020204020204" charset="-122"/>
              </a:rPr>
              <a:t>利用“网页视频下载软件”把喜欢的网页视频下载到本地</a:t>
            </a:r>
            <a:r>
              <a:rPr lang="zh-CN" altLang="en-US" sz="1400" dirty="0" smtClean="0">
                <a:latin typeface="微软雅黑" panose="020B0503020204020204" charset="-122"/>
                <a:ea typeface="微软雅黑" panose="020B0503020204020204" charset="-122"/>
              </a:rPr>
              <a:t>电脑中观看。</a:t>
            </a:r>
            <a:endParaRPr lang="zh-CN" altLang="en-US" sz="1400" dirty="0">
              <a:latin typeface="微软雅黑" panose="020B0503020204020204" charset="-122"/>
              <a:ea typeface="微软雅黑" panose="020B0503020204020204" charset="-122"/>
            </a:endParaRPr>
          </a:p>
        </p:txBody>
      </p:sp>
      <p:sp>
        <p:nvSpPr>
          <p:cNvPr id="8" name="文本框 7"/>
          <p:cNvSpPr txBox="1"/>
          <p:nvPr/>
        </p:nvSpPr>
        <p:spPr>
          <a:xfrm>
            <a:off x="2030136" y="4204656"/>
            <a:ext cx="6576969" cy="523218"/>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l" rtl="0" latinLnBrk="1" hangingPunct="0"/>
            <a:r>
              <a:rPr lang="zh-CN" altLang="en-US" sz="1400" dirty="0">
                <a:latin typeface="微软雅黑" panose="020B0503020204020204" charset="-122"/>
                <a:ea typeface="微软雅黑" panose="020B0503020204020204" charset="-122"/>
              </a:rPr>
              <a:t>可以通过“音乐播放器”、“在线音乐网站”、“网盘中”、“影音素材网站中”下载声音素材，或通过 “视频中”提取声音素材等方式</a:t>
            </a:r>
            <a:r>
              <a:rPr lang="zh-CN" altLang="en-US" sz="1400" dirty="0" smtClean="0">
                <a:latin typeface="微软雅黑" panose="020B0503020204020204" charset="-122"/>
                <a:ea typeface="微软雅黑" panose="020B0503020204020204" charset="-122"/>
              </a:rPr>
              <a:t>获取音频文件。</a:t>
            </a:r>
            <a:endParaRPr lang="zh-CN" altLang="en-US" sz="1400" dirty="0">
              <a:latin typeface="微软雅黑" panose="020B0503020204020204" charset="-122"/>
              <a:ea typeface="微软雅黑" panose="020B0503020204020204" charset="-122"/>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blinds(horizontal)">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5" grpId="0" bldLvl="0" animBg="1"/>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hape 120"/>
          <p:cNvSpPr/>
          <p:nvPr/>
        </p:nvSpPr>
        <p:spPr>
          <a:xfrm>
            <a:off x="710401" y="309793"/>
            <a:ext cx="1846659" cy="276999"/>
          </a:xfrm>
          <a:prstGeom prst="rect">
            <a:avLst/>
          </a:prstGeom>
          <a:noFill/>
          <a:ln w="12700" cap="flat">
            <a:noFill/>
            <a:miter lim="400000"/>
          </a:ln>
          <a:effectLst/>
        </p:spPr>
        <p:txBody>
          <a:bodyPr wrap="none" lIns="0" tIns="0" rIns="0" bIns="0" numCol="1" anchor="t">
            <a:spAutoFit/>
          </a:bodyPr>
          <a:lstStyle>
            <a:lvl1pPr>
              <a:defRPr b="1">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defTabSz="914400" eaLnBrk="1" fontAlgn="auto" latinLnBrk="0" hangingPunct="1">
              <a:lnSpc>
                <a:spcPct val="100000"/>
              </a:lnSpc>
              <a:spcBef>
                <a:spcPts val="0"/>
              </a:spcBef>
              <a:spcAft>
                <a:spcPts val="0"/>
              </a:spcAft>
              <a:buClrTx/>
              <a:buSzTx/>
              <a:buFontTx/>
              <a:buNone/>
              <a:defRPr b="0">
                <a:solidFill>
                  <a:srgbClr val="000000"/>
                </a:solidFill>
              </a:defRPr>
            </a:pPr>
            <a:r>
              <a:rPr kumimoji="0" lang="zh-CN" altLang="en-US" sz="1800" b="1" i="0" u="none" strike="noStrike" kern="0" cap="none" spc="0" normalizeH="0" baseline="0" noProof="0" dirty="0" smtClean="0">
                <a:ln>
                  <a:noFill/>
                </a:ln>
                <a:solidFill>
                  <a:srgbClr val="C00000"/>
                </a:solidFill>
                <a:effectLst/>
                <a:uLnTx/>
                <a:uFillTx/>
                <a:latin typeface="微软雅黑" panose="020B0503020204020204" charset="-122"/>
                <a:ea typeface="微软雅黑" panose="020B0503020204020204" charset="-122"/>
                <a:sym typeface="微软雅黑" panose="020B0503020204020204" charset="-122"/>
              </a:rPr>
              <a:t>合法使用网上信息</a:t>
            </a:r>
            <a:endParaRPr kumimoji="0" lang="zh-CN" sz="1800" b="1" i="0" u="none" strike="noStrike" kern="0" cap="none" spc="0" normalizeH="0" baseline="0" noProof="0" dirty="0">
              <a:ln>
                <a:noFill/>
              </a:ln>
              <a:solidFill>
                <a:srgbClr val="C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2" name="五边形 1"/>
          <p:cNvSpPr/>
          <p:nvPr/>
        </p:nvSpPr>
        <p:spPr>
          <a:xfrm>
            <a:off x="283221" y="300599"/>
            <a:ext cx="427180" cy="305434"/>
          </a:xfrm>
          <a:prstGeom prst="homePlate">
            <a:avLst/>
          </a:prstGeom>
          <a:solidFill>
            <a:srgbClr val="C00000"/>
          </a:solidFill>
          <a:ln w="12700" cap="flat">
            <a:solidFill>
              <a:srgbClr val="BBE0E3"/>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lvl="0" indent="0" algn="ctr" defTabSz="914400" rtl="0" eaLnBrk="1" fontAlgn="auto" latinLnBrk="1" hangingPunct="0">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F2F2F2"/>
                </a:solidFill>
                <a:effectLst/>
                <a:uLnTx/>
                <a:uFillTx/>
                <a:latin typeface="微软雅黑" panose="020B0503020204020204" charset="-122"/>
                <a:ea typeface="微软雅黑" panose="020B0503020204020204" charset="-122"/>
                <a:cs typeface="微软雅黑" panose="020B0503020204020204" charset="-122"/>
                <a:sym typeface="微软雅黑" panose="020B0503020204020204" charset="-122"/>
              </a:rPr>
              <a:t>二</a:t>
            </a:r>
          </a:p>
        </p:txBody>
      </p:sp>
      <p:sp>
        <p:nvSpPr>
          <p:cNvPr id="3" name="文本框 2"/>
          <p:cNvSpPr txBox="1"/>
          <p:nvPr/>
        </p:nvSpPr>
        <p:spPr>
          <a:xfrm>
            <a:off x="1559560" y="2212975"/>
            <a:ext cx="6409690" cy="70548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fromWordArt="0" anchor="t" anchorCtr="0" forceAA="0" compatLnSpc="1">
            <a:spAutoFit/>
          </a:bodyPr>
          <a:lstStyle/>
          <a:p>
            <a:pPr lvl="0" indent="0" algn="ctr" eaLnBrk="1" fontAlgn="auto" latinLnBrk="1" hangingPunct="0">
              <a:buClrTx/>
              <a:buSzTx/>
              <a:buFontTx/>
            </a:pPr>
            <a:r>
              <a:rPr lang="zh-CN" altLang="en-US" sz="4000" b="1" dirty="0" smtClean="0">
                <a:ln>
                  <a:noFill/>
                </a:ln>
                <a:solidFill>
                  <a:schemeClr val="tx1"/>
                </a:solidFill>
                <a:effectLst/>
                <a:uFillTx/>
                <a:latin typeface="微软雅黑" panose="020B0503020204020204" charset="-122"/>
                <a:ea typeface="微软雅黑" panose="020B0503020204020204" charset="-122"/>
                <a:sym typeface="微软雅黑" panose="020B0503020204020204" charset="-122"/>
              </a:rPr>
              <a:t>二、合法使用网上信息</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hape 120"/>
          <p:cNvSpPr/>
          <p:nvPr/>
        </p:nvSpPr>
        <p:spPr>
          <a:xfrm>
            <a:off x="710401" y="309793"/>
            <a:ext cx="1828800" cy="276860"/>
          </a:xfrm>
          <a:prstGeom prst="rect">
            <a:avLst/>
          </a:prstGeom>
          <a:noFill/>
          <a:ln w="12700" cap="flat">
            <a:noFill/>
            <a:miter lim="400000"/>
          </a:ln>
          <a:effectLst/>
        </p:spPr>
        <p:txBody>
          <a:bodyPr wrap="none" lIns="0" tIns="0" rIns="0" bIns="0" numCol="1" anchor="t">
            <a:spAutoFit/>
          </a:bodyPr>
          <a:lstStyle>
            <a:lvl1pPr>
              <a:defRPr b="1">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defTabSz="914400" eaLnBrk="1" fontAlgn="auto" latinLnBrk="0" hangingPunct="1">
              <a:lnSpc>
                <a:spcPct val="100000"/>
              </a:lnSpc>
              <a:spcBef>
                <a:spcPts val="0"/>
              </a:spcBef>
              <a:spcAft>
                <a:spcPts val="0"/>
              </a:spcAft>
              <a:buClrTx/>
              <a:buSzTx/>
              <a:buFontTx/>
              <a:buNone/>
              <a:defRPr b="0">
                <a:solidFill>
                  <a:srgbClr val="000000"/>
                </a:solidFill>
              </a:defRPr>
            </a:pPr>
            <a:r>
              <a:rPr lang="zh-CN" altLang="en-US" b="1" dirty="0">
                <a:solidFill>
                  <a:srgbClr val="C00000"/>
                </a:solidFill>
              </a:rPr>
              <a:t>合法使用网上信息</a:t>
            </a:r>
          </a:p>
        </p:txBody>
      </p:sp>
      <p:sp>
        <p:nvSpPr>
          <p:cNvPr id="2" name="五边形 1"/>
          <p:cNvSpPr/>
          <p:nvPr/>
        </p:nvSpPr>
        <p:spPr>
          <a:xfrm>
            <a:off x="283221" y="300599"/>
            <a:ext cx="427180" cy="305434"/>
          </a:xfrm>
          <a:prstGeom prst="homePlate">
            <a:avLst/>
          </a:prstGeom>
          <a:solidFill>
            <a:srgbClr val="C00000"/>
          </a:solidFill>
          <a:ln w="12700" cap="flat">
            <a:solidFill>
              <a:srgbClr val="BBE0E3"/>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lvl="0" indent="0" algn="ctr" defTabSz="914400" rtl="0" eaLnBrk="1" fontAlgn="auto" latinLnBrk="1" hangingPunct="0">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F2F2F2"/>
                </a:solidFill>
                <a:effectLst/>
                <a:uLnTx/>
                <a:uFillTx/>
                <a:latin typeface="微软雅黑" panose="020B0503020204020204" charset="-122"/>
                <a:ea typeface="微软雅黑" panose="020B0503020204020204" charset="-122"/>
                <a:cs typeface="微软雅黑" panose="020B0503020204020204" charset="-122"/>
                <a:sym typeface="微软雅黑" panose="020B0503020204020204" charset="-122"/>
              </a:rPr>
              <a:t>二</a:t>
            </a:r>
          </a:p>
        </p:txBody>
      </p:sp>
      <p:sp>
        <p:nvSpPr>
          <p:cNvPr id="3" name="文本框 2"/>
          <p:cNvSpPr txBox="1"/>
          <p:nvPr/>
        </p:nvSpPr>
        <p:spPr>
          <a:xfrm>
            <a:off x="699770" y="835025"/>
            <a:ext cx="7799070" cy="75438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457200" algn="l" defTabSz="914400" rtl="0" eaLnBrk="1" fontAlgn="auto" latinLnBrk="1" hangingPunct="0">
              <a:lnSpc>
                <a:spcPct val="120000"/>
              </a:lnSpc>
              <a:spcBef>
                <a:spcPts val="0"/>
              </a:spcBef>
              <a:spcAft>
                <a:spcPts val="0"/>
              </a:spcAft>
              <a:buClrTx/>
              <a:buSzTx/>
              <a:buFontTx/>
              <a:buNone/>
              <a:extLst>
                <a:ext uri="{35155182-B16C-46BC-9424-99874614C6A1}">
                  <wpsdc:indentchars xmlns:wpsdc="http://www.wps.cn/officeDocument/2017/drawingmlCustomData" xmlns="" val="200" checksum="59296752"/>
                </a:ext>
              </a:extLst>
            </a:pPr>
            <a:r>
              <a:rPr lang="zh-CN" altLang="en-US" dirty="0">
                <a:solidFill>
                  <a:srgbClr val="000000"/>
                </a:solidFill>
                <a:latin typeface="微软雅黑" panose="020B0503020204020204" charset="-122"/>
                <a:ea typeface="微软雅黑" panose="020B0503020204020204" charset="-122"/>
              </a:rPr>
              <a:t>我们在使用互联网信息时，应遵守国家相关法律法规，注意知识产权的保护问题。</a:t>
            </a:r>
            <a:endParaRPr kumimoji="0" lang="zh-CN" altLang="en-US" b="0" i="0" u="none" strike="noStrike" cap="none" spc="0" normalizeH="0" baseline="0" dirty="0">
              <a:ln>
                <a:noFill/>
              </a:ln>
              <a:solidFill>
                <a:srgbClr val="000000"/>
              </a:solidFill>
              <a:effectLst/>
              <a:uFillTx/>
              <a:latin typeface="微软雅黑" panose="020B0503020204020204" charset="-122"/>
              <a:ea typeface="微软雅黑" panose="020B0503020204020204" charset="-122"/>
              <a:sym typeface="Arial" panose="020B0604020202020204"/>
            </a:endParaRPr>
          </a:p>
        </p:txBody>
      </p:sp>
      <p:sp>
        <p:nvSpPr>
          <p:cNvPr id="9" name="文本框 8"/>
          <p:cNvSpPr txBox="1"/>
          <p:nvPr/>
        </p:nvSpPr>
        <p:spPr>
          <a:xfrm>
            <a:off x="710401" y="1699591"/>
            <a:ext cx="7787556" cy="141859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457200" algn="l" defTabSz="914400" rtl="0" eaLnBrk="1" fontAlgn="auto" latinLnBrk="1" hangingPunct="0">
              <a:lnSpc>
                <a:spcPct val="120000"/>
              </a:lnSpc>
              <a:spcBef>
                <a:spcPts val="0"/>
              </a:spcBef>
              <a:spcAft>
                <a:spcPts val="0"/>
              </a:spcAft>
              <a:buClrTx/>
              <a:buSzTx/>
              <a:buFontTx/>
              <a:buNone/>
              <a:extLst>
                <a:ext uri="{35155182-B16C-46BC-9424-99874614C6A1}">
                  <wpsdc:indentchars xmlns:wpsdc="http://www.wps.cn/officeDocument/2017/drawingmlCustomData" xmlns="" val="200" checksum="59296752"/>
                </a:ext>
              </a:extLst>
            </a:pPr>
            <a:r>
              <a:rPr lang="zh-CN" altLang="en-US" dirty="0">
                <a:solidFill>
                  <a:srgbClr val="000000"/>
                </a:solidFill>
                <a:latin typeface="微软雅黑" panose="020B0503020204020204" charset="-122"/>
                <a:ea typeface="微软雅黑" panose="020B0503020204020204" charset="-122"/>
              </a:rPr>
              <a:t>国家现有法律法规如</a:t>
            </a:r>
            <a:r>
              <a:rPr lang="en-US" altLang="zh-CN" dirty="0">
                <a:solidFill>
                  <a:srgbClr val="000000"/>
                </a:solidFill>
                <a:latin typeface="微软雅黑" panose="020B0503020204020204" charset="-122"/>
                <a:ea typeface="微软雅黑" panose="020B0503020204020204" charset="-122"/>
              </a:rPr>
              <a:t>《</a:t>
            </a:r>
            <a:r>
              <a:rPr lang="zh-CN" altLang="en-US" dirty="0">
                <a:solidFill>
                  <a:srgbClr val="000000"/>
                </a:solidFill>
                <a:latin typeface="微软雅黑" panose="020B0503020204020204" charset="-122"/>
                <a:ea typeface="微软雅黑" panose="020B0503020204020204" charset="-122"/>
              </a:rPr>
              <a:t>中华人民共和国网络安全法</a:t>
            </a:r>
            <a:r>
              <a:rPr lang="en-US" altLang="zh-CN" dirty="0">
                <a:solidFill>
                  <a:srgbClr val="000000"/>
                </a:solidFill>
                <a:latin typeface="微软雅黑" panose="020B0503020204020204" charset="-122"/>
                <a:ea typeface="微软雅黑" panose="020B0503020204020204" charset="-122"/>
              </a:rPr>
              <a:t>》《</a:t>
            </a:r>
            <a:r>
              <a:rPr lang="zh-CN" altLang="en-US" dirty="0">
                <a:solidFill>
                  <a:srgbClr val="000000"/>
                </a:solidFill>
                <a:latin typeface="微软雅黑" panose="020B0503020204020204" charset="-122"/>
                <a:ea typeface="微软雅黑" panose="020B0503020204020204" charset="-122"/>
              </a:rPr>
              <a:t>著作权法</a:t>
            </a:r>
            <a:r>
              <a:rPr lang="en-US" altLang="zh-CN" dirty="0">
                <a:solidFill>
                  <a:srgbClr val="000000"/>
                </a:solidFill>
                <a:latin typeface="微软雅黑" panose="020B0503020204020204" charset="-122"/>
                <a:ea typeface="微软雅黑" panose="020B0503020204020204" charset="-122"/>
              </a:rPr>
              <a:t>》《</a:t>
            </a:r>
            <a:r>
              <a:rPr lang="zh-CN" altLang="en-US" dirty="0">
                <a:solidFill>
                  <a:srgbClr val="000000"/>
                </a:solidFill>
                <a:latin typeface="微软雅黑" panose="020B0503020204020204" charset="-122"/>
                <a:ea typeface="微软雅黑" panose="020B0503020204020204" charset="-122"/>
              </a:rPr>
              <a:t>中华人民共和国著作权法实施条例</a:t>
            </a:r>
            <a:r>
              <a:rPr lang="en-US" altLang="zh-CN" dirty="0">
                <a:solidFill>
                  <a:srgbClr val="000000"/>
                </a:solidFill>
                <a:latin typeface="微软雅黑" panose="020B0503020204020204" charset="-122"/>
                <a:ea typeface="微软雅黑" panose="020B0503020204020204" charset="-122"/>
              </a:rPr>
              <a:t>》</a:t>
            </a:r>
            <a:r>
              <a:rPr lang="zh-CN" altLang="en-US" dirty="0">
                <a:solidFill>
                  <a:srgbClr val="000000"/>
                </a:solidFill>
                <a:latin typeface="微软雅黑" panose="020B0503020204020204" charset="-122"/>
                <a:ea typeface="微软雅黑" panose="020B0503020204020204" charset="-122"/>
              </a:rPr>
              <a:t>以及</a:t>
            </a:r>
            <a:r>
              <a:rPr lang="en-US" altLang="zh-CN" dirty="0">
                <a:solidFill>
                  <a:srgbClr val="000000"/>
                </a:solidFill>
                <a:latin typeface="微软雅黑" panose="020B0503020204020204" charset="-122"/>
                <a:ea typeface="微软雅黑" panose="020B0503020204020204" charset="-122"/>
              </a:rPr>
              <a:t>《</a:t>
            </a:r>
            <a:r>
              <a:rPr lang="zh-CN" altLang="en-US" dirty="0">
                <a:solidFill>
                  <a:srgbClr val="000000"/>
                </a:solidFill>
                <a:latin typeface="微软雅黑" panose="020B0503020204020204" charset="-122"/>
                <a:ea typeface="微软雅黑" panose="020B0503020204020204" charset="-122"/>
              </a:rPr>
              <a:t>信息网络传播权保护条例</a:t>
            </a:r>
            <a:r>
              <a:rPr lang="en-US" altLang="zh-CN" dirty="0">
                <a:solidFill>
                  <a:srgbClr val="000000"/>
                </a:solidFill>
                <a:latin typeface="微软雅黑" panose="020B0503020204020204" charset="-122"/>
                <a:ea typeface="微软雅黑" panose="020B0503020204020204" charset="-122"/>
              </a:rPr>
              <a:t>》</a:t>
            </a:r>
            <a:r>
              <a:rPr lang="zh-CN" altLang="en-US" dirty="0">
                <a:solidFill>
                  <a:srgbClr val="000000"/>
                </a:solidFill>
                <a:latin typeface="微软雅黑" panose="020B0503020204020204" charset="-122"/>
                <a:ea typeface="微软雅黑" panose="020B0503020204020204" charset="-122"/>
              </a:rPr>
              <a:t>等，都明确规定应尊重他人知识产权，不侵权不盗版，不违规转载文字、图片、音频等。</a:t>
            </a:r>
            <a:endParaRPr kumimoji="0" lang="zh-CN" altLang="en-US" sz="1800" b="0" i="0" u="none" strike="noStrike" cap="none" spc="0" normalizeH="0" baseline="0" dirty="0">
              <a:ln>
                <a:noFill/>
              </a:ln>
              <a:solidFill>
                <a:srgbClr val="000000"/>
              </a:solidFill>
              <a:effectLst/>
              <a:uFillTx/>
              <a:latin typeface="微软雅黑" panose="020B0503020204020204" charset="-122"/>
              <a:ea typeface="微软雅黑" panose="020B0503020204020204" charset="-122"/>
              <a:sym typeface="Arial" panose="020B0604020202020204"/>
            </a:endParaRPr>
          </a:p>
        </p:txBody>
      </p:sp>
      <p:sp>
        <p:nvSpPr>
          <p:cNvPr id="10" name="文本框 9"/>
          <p:cNvSpPr txBox="1"/>
          <p:nvPr/>
        </p:nvSpPr>
        <p:spPr>
          <a:xfrm>
            <a:off x="710401" y="3031435"/>
            <a:ext cx="7787556" cy="42227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457200" algn="l" defTabSz="914400" rtl="0" eaLnBrk="1" fontAlgn="auto" latinLnBrk="1" hangingPunct="0">
              <a:lnSpc>
                <a:spcPct val="120000"/>
              </a:lnSpc>
              <a:spcBef>
                <a:spcPts val="0"/>
              </a:spcBef>
              <a:spcAft>
                <a:spcPts val="0"/>
              </a:spcAft>
              <a:buClrTx/>
              <a:buSzTx/>
              <a:buFontTx/>
              <a:buNone/>
              <a:extLst>
                <a:ext uri="{35155182-B16C-46BC-9424-99874614C6A1}">
                  <wpsdc:indentchars xmlns:wpsdc="http://www.wps.cn/officeDocument/2017/drawingmlCustomData" xmlns="" val="200" checksum="59296752"/>
                </a:ext>
              </a:extLst>
            </a:pPr>
            <a:r>
              <a:rPr lang="zh-CN" altLang="en-US" dirty="0">
                <a:solidFill>
                  <a:srgbClr val="000000"/>
                </a:solidFill>
                <a:latin typeface="微软雅黑" panose="020B0503020204020204" charset="-122"/>
                <a:ea typeface="微软雅黑" panose="020B0503020204020204" charset="-122"/>
              </a:rPr>
              <a:t>合法引用或转载时，应注明出处。</a:t>
            </a:r>
            <a:endParaRPr kumimoji="0" lang="zh-CN" altLang="en-US" sz="1800" b="0" i="0" u="none" strike="noStrike" cap="none" spc="0" normalizeH="0" baseline="0" dirty="0">
              <a:ln>
                <a:noFill/>
              </a:ln>
              <a:solidFill>
                <a:srgbClr val="000000"/>
              </a:solidFill>
              <a:effectLst/>
              <a:uFillTx/>
              <a:latin typeface="微软雅黑" panose="020B0503020204020204" charset="-122"/>
              <a:ea typeface="微软雅黑" panose="020B0503020204020204" charset="-122"/>
              <a:sym typeface="Arial" panose="020B0604020202020204"/>
            </a:endParaRPr>
          </a:p>
        </p:txBody>
      </p:sp>
      <p:sp>
        <p:nvSpPr>
          <p:cNvPr id="11" name="文本框 10"/>
          <p:cNvSpPr txBox="1"/>
          <p:nvPr/>
        </p:nvSpPr>
        <p:spPr>
          <a:xfrm>
            <a:off x="710401" y="3578087"/>
            <a:ext cx="7787556" cy="42227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457200" algn="l" defTabSz="914400" rtl="0" eaLnBrk="1" fontAlgn="auto" latinLnBrk="1" hangingPunct="0">
              <a:lnSpc>
                <a:spcPct val="120000"/>
              </a:lnSpc>
              <a:spcBef>
                <a:spcPts val="0"/>
              </a:spcBef>
              <a:spcAft>
                <a:spcPts val="0"/>
              </a:spcAft>
              <a:buClrTx/>
              <a:buSzTx/>
              <a:buFontTx/>
              <a:buNone/>
              <a:extLst>
                <a:ext uri="{35155182-B16C-46BC-9424-99874614C6A1}">
                  <wpsdc:indentchars xmlns:wpsdc="http://www.wps.cn/officeDocument/2017/drawingmlCustomData" xmlns="" val="200" checksum="59296752"/>
                </a:ext>
              </a:extLst>
            </a:pPr>
            <a:r>
              <a:rPr lang="zh-CN" altLang="en-US" dirty="0">
                <a:solidFill>
                  <a:srgbClr val="000000"/>
                </a:solidFill>
                <a:latin typeface="微软雅黑" panose="020B0503020204020204" charset="-122"/>
                <a:ea typeface="微软雅黑" panose="020B0503020204020204" charset="-122"/>
              </a:rPr>
              <a:t>加强自我约束，对自已发布的信息内容负责。</a:t>
            </a:r>
            <a:endParaRPr kumimoji="0" lang="zh-CN" altLang="en-US" sz="1800" b="0" i="0" u="none" strike="noStrike" cap="none" spc="0" normalizeH="0" baseline="0" dirty="0">
              <a:ln>
                <a:noFill/>
              </a:ln>
              <a:solidFill>
                <a:srgbClr val="000000"/>
              </a:solidFill>
              <a:effectLst/>
              <a:uFillTx/>
              <a:latin typeface="微软雅黑" panose="020B0503020204020204" charset="-122"/>
              <a:ea typeface="微软雅黑" panose="020B0503020204020204" charset="-122"/>
              <a:sym typeface="Arial" panose="020B0604020202020204"/>
            </a:endParaRPr>
          </a:p>
        </p:txBody>
      </p:sp>
      <p:sp>
        <p:nvSpPr>
          <p:cNvPr id="12" name="文本框 11"/>
          <p:cNvSpPr txBox="1"/>
          <p:nvPr/>
        </p:nvSpPr>
        <p:spPr>
          <a:xfrm>
            <a:off x="710565" y="4159250"/>
            <a:ext cx="7788275" cy="75438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457200" algn="l" defTabSz="914400" rtl="0" eaLnBrk="1" fontAlgn="auto" latinLnBrk="1" hangingPunct="0">
              <a:lnSpc>
                <a:spcPct val="120000"/>
              </a:lnSpc>
              <a:spcBef>
                <a:spcPts val="0"/>
              </a:spcBef>
              <a:spcAft>
                <a:spcPts val="0"/>
              </a:spcAft>
              <a:buClrTx/>
              <a:buSzTx/>
              <a:buFontTx/>
              <a:buNone/>
              <a:extLst>
                <a:ext uri="{35155182-B16C-46BC-9424-99874614C6A1}">
                  <wpsdc:indentchars xmlns:wpsdc="http://www.wps.cn/officeDocument/2017/drawingmlCustomData" xmlns="" val="200" checksum="59296752"/>
                </a:ext>
              </a:extLst>
            </a:pPr>
            <a:r>
              <a:rPr lang="zh-CN" altLang="en-US" dirty="0">
                <a:solidFill>
                  <a:srgbClr val="000000"/>
                </a:solidFill>
                <a:latin typeface="微软雅黑" panose="020B0503020204020204" charset="-122"/>
                <a:ea typeface="微软雅黑" panose="020B0503020204020204" charset="-122"/>
              </a:rPr>
              <a:t>自己的原创作品也受到知识产权的保护，未经本人许可，他人不得随意修改及转载。</a:t>
            </a:r>
            <a:endParaRPr kumimoji="0" lang="zh-CN" altLang="en-US" sz="1800" b="0" i="0" u="none" strike="noStrike" cap="none" spc="0" normalizeH="0" baseline="0" dirty="0">
              <a:ln>
                <a:noFill/>
              </a:ln>
              <a:solidFill>
                <a:srgbClr val="000000"/>
              </a:solidFill>
              <a:effectLst/>
              <a:uFillTx/>
              <a:latin typeface="微软雅黑" panose="020B0503020204020204" charset="-122"/>
              <a:ea typeface="微软雅黑" panose="020B0503020204020204" charset="-122"/>
              <a:sym typeface="Arial" panose="020B0604020202020204"/>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9" grpId="0" bldLvl="0" animBg="1"/>
      <p:bldP spid="10" grpId="0" bldLvl="0" animBg="1"/>
      <p:bldP spid="11" grpId="0" bldLvl="0" animBg="1"/>
      <p:bldP spid="12"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hape 120"/>
          <p:cNvSpPr/>
          <p:nvPr/>
        </p:nvSpPr>
        <p:spPr>
          <a:xfrm>
            <a:off x="710401" y="309793"/>
            <a:ext cx="685800" cy="276860"/>
          </a:xfrm>
          <a:prstGeom prst="rect">
            <a:avLst/>
          </a:prstGeom>
          <a:noFill/>
          <a:ln w="12700" cap="flat">
            <a:noFill/>
            <a:miter lim="400000"/>
          </a:ln>
          <a:effectLst/>
        </p:spPr>
        <p:txBody>
          <a:bodyPr wrap="none" lIns="0" tIns="0" rIns="0" bIns="0" numCol="1" anchor="t">
            <a:spAutoFit/>
          </a:bodyPr>
          <a:lstStyle>
            <a:lvl1pPr>
              <a:defRPr b="1">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defTabSz="914400" eaLnBrk="1" fontAlgn="auto" latinLnBrk="0" hangingPunct="1">
              <a:lnSpc>
                <a:spcPct val="100000"/>
              </a:lnSpc>
              <a:spcBef>
                <a:spcPts val="0"/>
              </a:spcBef>
              <a:spcAft>
                <a:spcPts val="0"/>
              </a:spcAft>
              <a:buClrTx/>
              <a:buSzTx/>
              <a:buFontTx/>
              <a:buNone/>
              <a:defRPr b="0">
                <a:solidFill>
                  <a:srgbClr val="000000"/>
                </a:solidFill>
              </a:defRPr>
            </a:pPr>
            <a:r>
              <a:rPr kumimoji="0" lang="zh-CN" sz="1800" b="1" i="0" u="none" strike="noStrike" kern="0" cap="none" spc="0" normalizeH="0" baseline="0" noProof="0" dirty="0">
                <a:ln>
                  <a:noFill/>
                </a:ln>
                <a:solidFill>
                  <a:srgbClr val="C00000"/>
                </a:solidFill>
                <a:effectLst/>
                <a:uLnTx/>
                <a:uFillTx/>
                <a:latin typeface="微软雅黑" panose="020B0503020204020204" charset="-122"/>
                <a:ea typeface="微软雅黑" panose="020B0503020204020204" charset="-122"/>
                <a:sym typeface="微软雅黑" panose="020B0503020204020204" charset="-122"/>
              </a:rPr>
              <a:t>任务三</a:t>
            </a:r>
          </a:p>
        </p:txBody>
      </p:sp>
      <p:sp>
        <p:nvSpPr>
          <p:cNvPr id="2" name="五边形 1"/>
          <p:cNvSpPr/>
          <p:nvPr/>
        </p:nvSpPr>
        <p:spPr>
          <a:xfrm>
            <a:off x="283221" y="300599"/>
            <a:ext cx="427180" cy="305434"/>
          </a:xfrm>
          <a:prstGeom prst="homePlate">
            <a:avLst/>
          </a:prstGeom>
          <a:solidFill>
            <a:srgbClr val="C00000"/>
          </a:solidFill>
          <a:ln w="12700" cap="flat">
            <a:solidFill>
              <a:srgbClr val="BBE0E3"/>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lvl="0" indent="0" algn="ctr" defTabSz="914400" rtl="0" eaLnBrk="1" fontAlgn="auto" latinLnBrk="1" hangingPunct="0">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F2F2F2"/>
                </a:solidFill>
                <a:effectLst/>
                <a:uLnTx/>
                <a:uFillTx/>
                <a:latin typeface="微软雅黑" panose="020B0503020204020204" charset="-122"/>
                <a:ea typeface="微软雅黑" panose="020B0503020204020204" charset="-122"/>
                <a:cs typeface="微软雅黑" panose="020B0503020204020204" charset="-122"/>
                <a:sym typeface="微软雅黑" panose="020B0503020204020204" charset="-122"/>
              </a:rPr>
              <a:t>二</a:t>
            </a:r>
          </a:p>
        </p:txBody>
      </p:sp>
      <p:sp>
        <p:nvSpPr>
          <p:cNvPr id="3" name="文本框 2"/>
          <p:cNvSpPr txBox="1"/>
          <p:nvPr/>
        </p:nvSpPr>
        <p:spPr>
          <a:xfrm>
            <a:off x="699770" y="835025"/>
            <a:ext cx="7679055" cy="92075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457200" algn="l" defTabSz="914400" rtl="0" eaLnBrk="1" fontAlgn="auto" latinLnBrk="1" hangingPunct="0">
              <a:lnSpc>
                <a:spcPct val="150000"/>
              </a:lnSpc>
              <a:spcBef>
                <a:spcPts val="0"/>
              </a:spcBef>
              <a:spcAft>
                <a:spcPts val="0"/>
              </a:spcAft>
              <a:buClrTx/>
              <a:buSzTx/>
              <a:buFontTx/>
              <a:buNone/>
              <a:extLst>
                <a:ext uri="{35155182-B16C-46BC-9424-99874614C6A1}">
                  <wpsdc:indentchars xmlns:wpsdc="http://www.wps.cn/officeDocument/2017/drawingmlCustomData" xmlns="" val="200" checksum="59296752"/>
                </a:ext>
              </a:extLst>
            </a:pPr>
            <a:r>
              <a:rPr lang="zh-CN" altLang="en-US" dirty="0">
                <a:solidFill>
                  <a:srgbClr val="000000"/>
                </a:solidFill>
                <a:latin typeface="微软雅黑" panose="020B0503020204020204" charset="-122"/>
                <a:ea typeface="微软雅黑" panose="020B0503020204020204" charset="-122"/>
              </a:rPr>
              <a:t>结合以下案例，查找我国在网络信息使用方面的法律法规，并在小组内交流讨论。</a:t>
            </a:r>
            <a:endParaRPr kumimoji="0" lang="zh-CN" altLang="en-US" b="0" i="0" u="none" strike="noStrike" cap="none" spc="0" normalizeH="0" baseline="0" dirty="0">
              <a:ln>
                <a:noFill/>
              </a:ln>
              <a:solidFill>
                <a:srgbClr val="000000"/>
              </a:solidFill>
              <a:effectLst/>
              <a:uFillTx/>
              <a:latin typeface="微软雅黑" panose="020B0503020204020204" charset="-122"/>
              <a:ea typeface="微软雅黑" panose="020B0503020204020204" charset="-122"/>
              <a:sym typeface="Arial" panose="020B0604020202020204"/>
            </a:endParaRPr>
          </a:p>
        </p:txBody>
      </p:sp>
      <p:sp>
        <p:nvSpPr>
          <p:cNvPr id="9" name="文本框 8"/>
          <p:cNvSpPr txBox="1"/>
          <p:nvPr/>
        </p:nvSpPr>
        <p:spPr>
          <a:xfrm>
            <a:off x="699770" y="1837662"/>
            <a:ext cx="7678917" cy="258318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457200" algn="just" defTabSz="914400" rtl="0" eaLnBrk="1" fontAlgn="auto" latinLnBrk="1" hangingPunct="0">
              <a:lnSpc>
                <a:spcPct val="150000"/>
              </a:lnSpc>
              <a:spcBef>
                <a:spcPts val="0"/>
              </a:spcBef>
              <a:spcAft>
                <a:spcPts val="0"/>
              </a:spcAft>
              <a:buClrTx/>
              <a:buSzTx/>
              <a:buFontTx/>
              <a:buNone/>
              <a:extLst>
                <a:ext uri="{35155182-B16C-46BC-9424-99874614C6A1}">
                  <wpsdc:indentchars xmlns:wpsdc="http://www.wps.cn/officeDocument/2017/drawingmlCustomData" xmlns="" val="200" checksum="59296752"/>
                </a:ext>
              </a:extLst>
            </a:pPr>
            <a:r>
              <a:rPr lang="en-US" altLang="zh-CN" dirty="0">
                <a:solidFill>
                  <a:srgbClr val="000000"/>
                </a:solidFill>
                <a:latin typeface="楷体" panose="02010609060101010101" charset="-122"/>
                <a:ea typeface="楷体" panose="02010609060101010101" charset="-122"/>
                <a:cs typeface="楷体" panose="02010609060101010101" charset="-122"/>
              </a:rPr>
              <a:t>2018</a:t>
            </a:r>
            <a:r>
              <a:rPr lang="zh-CN" altLang="en-US" dirty="0">
                <a:solidFill>
                  <a:srgbClr val="000000"/>
                </a:solidFill>
                <a:latin typeface="楷体" panose="02010609060101010101" charset="-122"/>
                <a:ea typeface="楷体" panose="02010609060101010101" charset="-122"/>
                <a:cs typeface="楷体" panose="02010609060101010101" charset="-122"/>
              </a:rPr>
              <a:t>年</a:t>
            </a:r>
            <a:r>
              <a:rPr lang="en-US" altLang="zh-CN" dirty="0">
                <a:solidFill>
                  <a:srgbClr val="000000"/>
                </a:solidFill>
                <a:latin typeface="楷体" panose="02010609060101010101" charset="-122"/>
                <a:ea typeface="楷体" panose="02010609060101010101" charset="-122"/>
                <a:cs typeface="楷体" panose="02010609060101010101" charset="-122"/>
              </a:rPr>
              <a:t>10</a:t>
            </a:r>
            <a:r>
              <a:rPr lang="zh-CN" altLang="en-US" dirty="0">
                <a:solidFill>
                  <a:srgbClr val="000000"/>
                </a:solidFill>
                <a:latin typeface="楷体" panose="02010609060101010101" charset="-122"/>
                <a:ea typeface="楷体" panose="02010609060101010101" charset="-122"/>
                <a:cs typeface="楷体" panose="02010609060101010101" charset="-122"/>
              </a:rPr>
              <a:t>月，江苏省高级人民法院做出了一份终审判决</a:t>
            </a:r>
            <a:r>
              <a:rPr lang="en-US" altLang="zh-CN" dirty="0">
                <a:solidFill>
                  <a:srgbClr val="000000"/>
                </a:solidFill>
                <a:latin typeface="楷体" panose="02010609060101010101" charset="-122"/>
                <a:ea typeface="楷体" panose="02010609060101010101" charset="-122"/>
                <a:cs typeface="楷体" panose="02010609060101010101" charset="-122"/>
              </a:rPr>
              <a:t>:</a:t>
            </a:r>
            <a:r>
              <a:rPr lang="zh-CN" altLang="en-US" dirty="0">
                <a:solidFill>
                  <a:srgbClr val="000000"/>
                </a:solidFill>
                <a:latin typeface="楷体" panose="02010609060101010101" charset="-122"/>
                <a:ea typeface="楷体" panose="02010609060101010101" charset="-122"/>
                <a:cs typeface="楷体" panose="02010609060101010101" charset="-122"/>
              </a:rPr>
              <a:t>国内某网络媒体因非法转载另一家媒体的</a:t>
            </a:r>
            <a:r>
              <a:rPr lang="en-US" altLang="zh-CN" dirty="0">
                <a:solidFill>
                  <a:srgbClr val="000000"/>
                </a:solidFill>
                <a:latin typeface="楷体" panose="02010609060101010101" charset="-122"/>
                <a:ea typeface="楷体" panose="02010609060101010101" charset="-122"/>
                <a:cs typeface="楷体" panose="02010609060101010101" charset="-122"/>
              </a:rPr>
              <a:t>4</a:t>
            </a:r>
            <a:r>
              <a:rPr lang="zh-CN" altLang="en-US" dirty="0">
                <a:solidFill>
                  <a:srgbClr val="000000"/>
                </a:solidFill>
                <a:latin typeface="楷体" panose="02010609060101010101" charset="-122"/>
                <a:ea typeface="楷体" panose="02010609060101010101" charset="-122"/>
                <a:cs typeface="楷体" panose="02010609060101010101" charset="-122"/>
              </a:rPr>
              <a:t>篇稿件，被判赔偿经济损失</a:t>
            </a:r>
            <a:r>
              <a:rPr lang="en-US" altLang="zh-CN" dirty="0">
                <a:solidFill>
                  <a:srgbClr val="000000"/>
                </a:solidFill>
                <a:latin typeface="楷体" panose="02010609060101010101" charset="-122"/>
                <a:ea typeface="楷体" panose="02010609060101010101" charset="-122"/>
                <a:cs typeface="楷体" panose="02010609060101010101" charset="-122"/>
              </a:rPr>
              <a:t>10</a:t>
            </a:r>
            <a:r>
              <a:rPr lang="zh-CN" altLang="en-US" dirty="0">
                <a:solidFill>
                  <a:srgbClr val="000000"/>
                </a:solidFill>
                <a:latin typeface="楷体" panose="02010609060101010101" charset="-122"/>
                <a:ea typeface="楷体" panose="02010609060101010101" charset="-122"/>
                <a:cs typeface="楷体" panose="02010609060101010101" charset="-122"/>
              </a:rPr>
              <a:t>万元，另赔偿被转载媒体为维权支出的合理费用</a:t>
            </a:r>
            <a:r>
              <a:rPr lang="en-US" altLang="zh-CN" dirty="0">
                <a:solidFill>
                  <a:srgbClr val="000000"/>
                </a:solidFill>
                <a:latin typeface="楷体" panose="02010609060101010101" charset="-122"/>
                <a:ea typeface="楷体" panose="02010609060101010101" charset="-122"/>
                <a:cs typeface="楷体" panose="02010609060101010101" charset="-122"/>
              </a:rPr>
              <a:t>1.01</a:t>
            </a:r>
            <a:r>
              <a:rPr lang="zh-CN" altLang="en-US" dirty="0">
                <a:solidFill>
                  <a:srgbClr val="000000"/>
                </a:solidFill>
                <a:latin typeface="楷体" panose="02010609060101010101" charset="-122"/>
                <a:ea typeface="楷体" panose="02010609060101010101" charset="-122"/>
                <a:cs typeface="楷体" panose="02010609060101010101" charset="-122"/>
              </a:rPr>
              <a:t>万元。事情是因为该网络媒体未获得任何授权，将某报纸原创的新闻报道放到自己的网络平台上，通过流量赚取利益，且未向该报支付任何费用。据悉，这也是目前网络违法转载传统媒体原创新闻稿件判赔金额最高的案例。</a:t>
            </a:r>
            <a:endParaRPr kumimoji="0" lang="zh-CN" altLang="en-US" sz="1800" b="0" i="0" u="none" strike="noStrike" cap="none" spc="0" normalizeH="0" baseline="0" dirty="0">
              <a:ln>
                <a:noFill/>
              </a:ln>
              <a:solidFill>
                <a:srgbClr val="000000"/>
              </a:solidFill>
              <a:effectLst/>
              <a:uFillTx/>
              <a:latin typeface="楷体" panose="02010609060101010101" charset="-122"/>
              <a:ea typeface="楷体" panose="02010609060101010101" charset="-122"/>
              <a:cs typeface="楷体" panose="02010609060101010101" charset="-122"/>
              <a:sym typeface="Arial" panose="020B0604020202020204"/>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9"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hape 120"/>
          <p:cNvSpPr/>
          <p:nvPr/>
        </p:nvSpPr>
        <p:spPr>
          <a:xfrm>
            <a:off x="710401" y="309793"/>
            <a:ext cx="923330" cy="276999"/>
          </a:xfrm>
          <a:prstGeom prst="rect">
            <a:avLst/>
          </a:prstGeom>
          <a:noFill/>
          <a:ln w="12700" cap="flat">
            <a:noFill/>
            <a:miter lim="400000"/>
          </a:ln>
          <a:effectLst/>
        </p:spPr>
        <p:txBody>
          <a:bodyPr wrap="none" lIns="0" tIns="0" rIns="0" bIns="0" numCol="1" anchor="t">
            <a:spAutoFit/>
          </a:bodyPr>
          <a:lstStyle>
            <a:lvl1pPr>
              <a:defRPr b="1">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defTabSz="914400" eaLnBrk="1" fontAlgn="auto" latinLnBrk="0" hangingPunct="1">
              <a:lnSpc>
                <a:spcPct val="100000"/>
              </a:lnSpc>
              <a:spcBef>
                <a:spcPts val="0"/>
              </a:spcBef>
              <a:spcAft>
                <a:spcPts val="0"/>
              </a:spcAft>
              <a:buClrTx/>
              <a:buSzTx/>
              <a:buFontTx/>
              <a:buNone/>
              <a:defRPr b="0">
                <a:solidFill>
                  <a:srgbClr val="000000"/>
                </a:solidFill>
              </a:defRPr>
            </a:pPr>
            <a:r>
              <a:rPr kumimoji="0" lang="zh-CN" altLang="en-US" sz="1800" b="1" i="0" u="none" strike="noStrike" kern="0" cap="none" spc="0" normalizeH="0" baseline="0" noProof="0" dirty="0" smtClean="0">
                <a:ln>
                  <a:noFill/>
                </a:ln>
                <a:solidFill>
                  <a:srgbClr val="C00000"/>
                </a:solidFill>
                <a:effectLst/>
                <a:uLnTx/>
                <a:uFillTx/>
                <a:latin typeface="微软雅黑" panose="020B0503020204020204" charset="-122"/>
                <a:ea typeface="微软雅黑" panose="020B0503020204020204" charset="-122"/>
                <a:sym typeface="微软雅黑" panose="020B0503020204020204" charset="-122"/>
              </a:rPr>
              <a:t>拓展阅读</a:t>
            </a:r>
            <a:endParaRPr kumimoji="0" lang="zh-CN" sz="1800" b="1" i="0" u="none" strike="noStrike" kern="0" cap="none" spc="0" normalizeH="0" baseline="0" noProof="0" dirty="0">
              <a:ln>
                <a:noFill/>
              </a:ln>
              <a:solidFill>
                <a:srgbClr val="C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2" name="五边形 1"/>
          <p:cNvSpPr/>
          <p:nvPr/>
        </p:nvSpPr>
        <p:spPr>
          <a:xfrm>
            <a:off x="283221" y="300599"/>
            <a:ext cx="427180" cy="305434"/>
          </a:xfrm>
          <a:prstGeom prst="homePlate">
            <a:avLst/>
          </a:prstGeom>
          <a:solidFill>
            <a:srgbClr val="C00000"/>
          </a:solidFill>
          <a:ln w="12700" cap="flat">
            <a:solidFill>
              <a:srgbClr val="BBE0E3"/>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lvl="0" indent="0" algn="ctr" defTabSz="914400" rtl="0" eaLnBrk="1" fontAlgn="auto" latinLnBrk="1" hangingPunct="0">
              <a:lnSpc>
                <a:spcPct val="100000"/>
              </a:lnSpc>
              <a:spcBef>
                <a:spcPts val="0"/>
              </a:spcBef>
              <a:spcAft>
                <a:spcPts val="0"/>
              </a:spcAft>
              <a:buClrTx/>
              <a:buSzTx/>
              <a:buFontTx/>
              <a:buNone/>
              <a:defRPr/>
            </a:pPr>
            <a:r>
              <a:rPr lang="zh-CN" altLang="en-US" sz="1400" b="1" noProof="0" dirty="0">
                <a:solidFill>
                  <a:srgbClr val="F2F2F2"/>
                </a:solidFill>
                <a:latin typeface="微软雅黑" panose="020B0503020204020204" charset="-122"/>
                <a:ea typeface="微软雅黑" panose="020B0503020204020204" charset="-122"/>
                <a:cs typeface="微软雅黑" panose="020B0503020204020204" charset="-122"/>
                <a:sym typeface="微软雅黑" panose="020B0503020204020204" charset="-122"/>
              </a:rPr>
              <a:t>二</a:t>
            </a:r>
            <a:endParaRPr kumimoji="0" lang="zh-CN" altLang="en-US" sz="1400" b="1" i="0" u="none" strike="noStrike" kern="0" cap="none" spc="0" normalizeH="0" baseline="0" noProof="0" dirty="0">
              <a:ln>
                <a:noFill/>
              </a:ln>
              <a:solidFill>
                <a:srgbClr val="F2F2F2"/>
              </a:solidFill>
              <a:effectLst/>
              <a:uLnTx/>
              <a:uFillTx/>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3" name="文本框 2"/>
          <p:cNvSpPr txBox="1"/>
          <p:nvPr/>
        </p:nvSpPr>
        <p:spPr>
          <a:xfrm>
            <a:off x="710565" y="789940"/>
            <a:ext cx="7909560" cy="39751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algn="ctr" defTabSz="914400" rtl="0" eaLnBrk="1" fontAlgn="auto" latinLnBrk="1" hangingPunct="0">
              <a:lnSpc>
                <a:spcPct val="100000"/>
              </a:lnSpc>
              <a:spcBef>
                <a:spcPts val="0"/>
              </a:spcBef>
              <a:spcAft>
                <a:spcPts val="0"/>
              </a:spcAft>
              <a:buClrTx/>
              <a:buSzTx/>
              <a:buFontTx/>
              <a:buNone/>
            </a:pPr>
            <a:r>
              <a:rPr lang="zh-CN" altLang="en-US" sz="2000" dirty="0">
                <a:solidFill>
                  <a:srgbClr val="000000"/>
                </a:solidFill>
                <a:latin typeface="微软雅黑" panose="020B0503020204020204" charset="-122"/>
                <a:ea typeface="微软雅黑" panose="020B0503020204020204" charset="-122"/>
              </a:rPr>
              <a:t>搜索引擎与人工智能</a:t>
            </a:r>
            <a:endParaRPr kumimoji="0" lang="zh-CN" altLang="en-US" sz="2000" b="0" i="0" u="none" strike="noStrike" cap="none" spc="0" normalizeH="0" baseline="0" dirty="0">
              <a:ln>
                <a:noFill/>
              </a:ln>
              <a:solidFill>
                <a:srgbClr val="000000"/>
              </a:solidFill>
              <a:effectLst/>
              <a:uFillTx/>
              <a:latin typeface="微软雅黑" panose="020B0503020204020204" charset="-122"/>
              <a:ea typeface="微软雅黑" panose="020B0503020204020204" charset="-122"/>
              <a:cs typeface="Arial" panose="020B0604020202020204"/>
              <a:sym typeface="Arial" panose="020B0604020202020204"/>
            </a:endParaRPr>
          </a:p>
        </p:txBody>
      </p:sp>
      <p:sp>
        <p:nvSpPr>
          <p:cNvPr id="4" name="文本框 3"/>
          <p:cNvSpPr txBox="1"/>
          <p:nvPr/>
        </p:nvSpPr>
        <p:spPr>
          <a:xfrm>
            <a:off x="710565" y="1313815"/>
            <a:ext cx="7909560" cy="175196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457200" algn="just" defTabSz="914400" rtl="0" eaLnBrk="1" fontAlgn="auto" latinLnBrk="1" hangingPunct="0">
              <a:lnSpc>
                <a:spcPct val="150000"/>
              </a:lnSpc>
              <a:spcBef>
                <a:spcPts val="0"/>
              </a:spcBef>
              <a:spcAft>
                <a:spcPts val="0"/>
              </a:spcAft>
              <a:buClrTx/>
              <a:buSzTx/>
              <a:buFontTx/>
              <a:buNone/>
              <a:extLst>
                <a:ext uri="{35155182-B16C-46BC-9424-99874614C6A1}">
                  <wpsdc:indentchars xmlns:wpsdc="http://www.wps.cn/officeDocument/2017/drawingmlCustomData" xmlns="" val="200" checksum="59296752"/>
                </a:ext>
              </a:extLst>
            </a:pPr>
            <a:r>
              <a:rPr lang="zh-CN" altLang="en-US" dirty="0">
                <a:solidFill>
                  <a:srgbClr val="000000"/>
                </a:solidFill>
                <a:latin typeface="微软雅黑" panose="020B0503020204020204" charset="-122"/>
                <a:ea typeface="微软雅黑" panose="020B0503020204020204" charset="-122"/>
                <a:cs typeface="微软雅黑" panose="020B0503020204020204" charset="-122"/>
              </a:rPr>
              <a:t>同学们在使用搜索引擎时，是不是发现搜索引擎越来越聪明了</a:t>
            </a:r>
            <a:r>
              <a:rPr lang="en-US" altLang="zh-CN" dirty="0">
                <a:solidFill>
                  <a:srgbClr val="000000"/>
                </a:solidFill>
                <a:latin typeface="微软雅黑" panose="020B0503020204020204" charset="-122"/>
                <a:ea typeface="微软雅黑" panose="020B0503020204020204" charset="-122"/>
                <a:cs typeface="微软雅黑" panose="020B0503020204020204" charset="-122"/>
              </a:rPr>
              <a:t>?</a:t>
            </a:r>
            <a:r>
              <a:rPr lang="zh-CN" altLang="en-US" dirty="0">
                <a:solidFill>
                  <a:srgbClr val="000000"/>
                </a:solidFill>
                <a:latin typeface="微软雅黑" panose="020B0503020204020204" charset="-122"/>
                <a:ea typeface="微软雅黑" panose="020B0503020204020204" charset="-122"/>
                <a:cs typeface="微软雅黑" panose="020B0503020204020204" charset="-122"/>
              </a:rPr>
              <a:t>它不仅能帮助你搜到想要的信息，还可以推荐其他的你可能感兴趣的信息。这是因为搜索引擎已经结合了人工智能技术，拥有了强大的自动推荐能力。它就像你的朋友那样，知道你对什么感兴趣，想要得到什么。</a:t>
            </a:r>
            <a:endParaRPr kumimoji="0" lang="zh-CN" altLang="en-US" sz="1800" b="0" i="0" u="none" strike="noStrike" cap="none" spc="0" normalizeH="0" baseline="0" dirty="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Arial" panose="020B0604020202020204"/>
            </a:endParaRPr>
          </a:p>
        </p:txBody>
      </p:sp>
      <p:sp>
        <p:nvSpPr>
          <p:cNvPr id="6" name="文本框 5"/>
          <p:cNvSpPr txBox="1"/>
          <p:nvPr/>
        </p:nvSpPr>
        <p:spPr>
          <a:xfrm>
            <a:off x="710565" y="3156861"/>
            <a:ext cx="7909560" cy="133667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457200" algn="just" defTabSz="914400" rtl="0" eaLnBrk="1" fontAlgn="auto" latinLnBrk="1" hangingPunct="0">
              <a:lnSpc>
                <a:spcPct val="150000"/>
              </a:lnSpc>
              <a:spcBef>
                <a:spcPts val="0"/>
              </a:spcBef>
              <a:spcAft>
                <a:spcPts val="0"/>
              </a:spcAft>
              <a:buClrTx/>
              <a:buSzTx/>
              <a:buFontTx/>
              <a:buNone/>
              <a:extLst>
                <a:ext uri="{35155182-B16C-46BC-9424-99874614C6A1}">
                  <wpsdc:indentchars xmlns:wpsdc="http://www.wps.cn/officeDocument/2017/drawingmlCustomData" xmlns="" val="200" checksum="59296752"/>
                </a:ext>
              </a:extLst>
            </a:pPr>
            <a:r>
              <a:rPr lang="zh-CN" altLang="en-US" dirty="0">
                <a:solidFill>
                  <a:srgbClr val="000000"/>
                </a:solidFill>
                <a:latin typeface="微软雅黑" panose="020B0503020204020204" charset="-122"/>
                <a:ea typeface="微软雅黑" panose="020B0503020204020204" charset="-122"/>
                <a:cs typeface="微软雅黑" panose="020B0503020204020204" charset="-122"/>
              </a:rPr>
              <a:t>比如你在搜索引擎中输入“</a:t>
            </a:r>
            <a:r>
              <a:rPr lang="en-US" altLang="zh-CN" dirty="0">
                <a:solidFill>
                  <a:srgbClr val="000000"/>
                </a:solidFill>
                <a:latin typeface="微软雅黑" panose="020B0503020204020204" charset="-122"/>
                <a:ea typeface="微软雅黑" panose="020B0503020204020204" charset="-122"/>
                <a:cs typeface="微软雅黑" panose="020B0503020204020204" charset="-122"/>
              </a:rPr>
              <a:t>1+1=”</a:t>
            </a:r>
            <a:r>
              <a:rPr lang="zh-CN" altLang="en-US" dirty="0">
                <a:solidFill>
                  <a:srgbClr val="000000"/>
                </a:solidFill>
                <a:latin typeface="微软雅黑" panose="020B0503020204020204" charset="-122"/>
                <a:ea typeface="微软雅黑" panose="020B0503020204020204" charset="-122"/>
                <a:cs typeface="微软雅黑" panose="020B0503020204020204" charset="-122"/>
              </a:rPr>
              <a:t>，你会发现搜索结果列表中靠前的就是一个计算器，它知道你现在要做算术题，而不是想搜索含有“</a:t>
            </a:r>
            <a:r>
              <a:rPr lang="en-US" altLang="zh-CN" dirty="0">
                <a:solidFill>
                  <a:srgbClr val="000000"/>
                </a:solidFill>
                <a:latin typeface="微软雅黑" panose="020B0503020204020204" charset="-122"/>
                <a:ea typeface="微软雅黑" panose="020B0503020204020204" charset="-122"/>
                <a:cs typeface="微软雅黑" panose="020B0503020204020204" charset="-122"/>
              </a:rPr>
              <a:t>1+1=” </a:t>
            </a:r>
            <a:r>
              <a:rPr lang="zh-CN" altLang="en-US" dirty="0">
                <a:solidFill>
                  <a:srgbClr val="000000"/>
                </a:solidFill>
                <a:latin typeface="微软雅黑" panose="020B0503020204020204" charset="-122"/>
                <a:ea typeface="微软雅黑" panose="020B0503020204020204" charset="-122"/>
                <a:cs typeface="微软雅黑" panose="020B0503020204020204" charset="-122"/>
              </a:rPr>
              <a:t>的相关</a:t>
            </a:r>
            <a:r>
              <a:rPr lang="zh-CN" altLang="en-US" dirty="0" smtClean="0">
                <a:solidFill>
                  <a:srgbClr val="000000"/>
                </a:solidFill>
                <a:latin typeface="微软雅黑" panose="020B0503020204020204" charset="-122"/>
                <a:ea typeface="微软雅黑" panose="020B0503020204020204" charset="-122"/>
                <a:cs typeface="微软雅黑" panose="020B0503020204020204" charset="-122"/>
              </a:rPr>
              <a:t>文章。</a:t>
            </a:r>
            <a:endParaRPr kumimoji="0" lang="zh-CN" altLang="en-US" sz="1800" b="0" i="0" u="none" strike="noStrike" cap="none" spc="0" normalizeH="0" baseline="0" dirty="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Arial" panose="020B0604020202020204"/>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6"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hape 120"/>
          <p:cNvSpPr/>
          <p:nvPr/>
        </p:nvSpPr>
        <p:spPr>
          <a:xfrm>
            <a:off x="710401" y="309793"/>
            <a:ext cx="2057400" cy="276860"/>
          </a:xfrm>
          <a:prstGeom prst="rect">
            <a:avLst/>
          </a:prstGeom>
          <a:noFill/>
          <a:ln w="12700" cap="flat">
            <a:noFill/>
            <a:miter lim="400000"/>
          </a:ln>
          <a:effectLst/>
        </p:spPr>
        <p:txBody>
          <a:bodyPr wrap="none" lIns="0" tIns="0" rIns="0" bIns="0" numCol="1" anchor="t">
            <a:spAutoFit/>
          </a:bodyPr>
          <a:lstStyle>
            <a:lvl1pPr>
              <a:defRPr b="1">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defTabSz="914400" eaLnBrk="1" fontAlgn="auto" latinLnBrk="0" hangingPunct="1">
              <a:lnSpc>
                <a:spcPct val="100000"/>
              </a:lnSpc>
              <a:spcBef>
                <a:spcPts val="0"/>
              </a:spcBef>
              <a:spcAft>
                <a:spcPts val="0"/>
              </a:spcAft>
              <a:buClrTx/>
              <a:buSzTx/>
              <a:buFontTx/>
              <a:buNone/>
              <a:defRPr b="0">
                <a:solidFill>
                  <a:srgbClr val="000000"/>
                </a:solidFill>
              </a:defRPr>
            </a:pPr>
            <a:r>
              <a:rPr lang="zh-CN" altLang="en-US" b="1" dirty="0">
                <a:solidFill>
                  <a:srgbClr val="C00000"/>
                </a:solidFill>
              </a:rPr>
              <a:t>搜索引擎与人工智能</a:t>
            </a:r>
          </a:p>
        </p:txBody>
      </p:sp>
      <p:sp>
        <p:nvSpPr>
          <p:cNvPr id="2" name="五边形 1"/>
          <p:cNvSpPr/>
          <p:nvPr/>
        </p:nvSpPr>
        <p:spPr>
          <a:xfrm>
            <a:off x="283221" y="300599"/>
            <a:ext cx="427180" cy="305434"/>
          </a:xfrm>
          <a:prstGeom prst="homePlate">
            <a:avLst/>
          </a:prstGeom>
          <a:solidFill>
            <a:srgbClr val="C00000"/>
          </a:solidFill>
          <a:ln w="12700" cap="flat">
            <a:solidFill>
              <a:srgbClr val="BBE0E3"/>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lvl="0" indent="0" algn="ctr" defTabSz="914400" rtl="0" eaLnBrk="1" fontAlgn="auto" latinLnBrk="1" hangingPunct="0">
              <a:lnSpc>
                <a:spcPct val="100000"/>
              </a:lnSpc>
              <a:spcBef>
                <a:spcPts val="0"/>
              </a:spcBef>
              <a:spcAft>
                <a:spcPts val="0"/>
              </a:spcAft>
              <a:buClrTx/>
              <a:buSzTx/>
              <a:buFontTx/>
              <a:buNone/>
              <a:defRPr/>
            </a:pPr>
            <a:r>
              <a:rPr lang="zh-CN" altLang="en-US" sz="1400" b="1" dirty="0">
                <a:solidFill>
                  <a:srgbClr val="F2F2F2"/>
                </a:solidFill>
                <a:latin typeface="微软雅黑" panose="020B0503020204020204" charset="-122"/>
                <a:ea typeface="微软雅黑" panose="020B0503020204020204" charset="-122"/>
                <a:cs typeface="微软雅黑" panose="020B0503020204020204" charset="-122"/>
                <a:sym typeface="微软雅黑" panose="020B0503020204020204" charset="-122"/>
              </a:rPr>
              <a:t>二</a:t>
            </a:r>
            <a:endParaRPr kumimoji="0" lang="zh-CN" altLang="en-US" sz="1400" b="1" i="0" u="none" strike="noStrike" kern="0" cap="none" spc="0" normalizeH="0" baseline="0" noProof="0" dirty="0">
              <a:ln>
                <a:noFill/>
              </a:ln>
              <a:solidFill>
                <a:srgbClr val="F2F2F2"/>
              </a:solidFill>
              <a:effectLst/>
              <a:uLnTx/>
              <a:uFillTx/>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pic>
        <p:nvPicPr>
          <p:cNvPr id="5" name="图片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956228" y="882788"/>
            <a:ext cx="7410450" cy="3981450"/>
          </a:xfrm>
          <a:prstGeom prst="rect">
            <a:avLst/>
          </a:prstGeom>
        </p:spPr>
      </p:pic>
      <p:sp>
        <p:nvSpPr>
          <p:cNvPr id="3" name="圆角矩形标注 2"/>
          <p:cNvSpPr/>
          <p:nvPr/>
        </p:nvSpPr>
        <p:spPr>
          <a:xfrm>
            <a:off x="186813" y="2300415"/>
            <a:ext cx="1415845" cy="1328021"/>
          </a:xfrm>
          <a:prstGeom prst="wedgeRoundRectCallout">
            <a:avLst>
              <a:gd name="adj1" fmla="val 80556"/>
              <a:gd name="adj2" fmla="val -18389"/>
              <a:gd name="adj3" fmla="val 16667"/>
            </a:avLst>
          </a:prstGeom>
          <a:solidFill>
            <a:srgbClr val="FFFFFF"/>
          </a:solidFill>
          <a:ln w="12700" cap="flat">
            <a:solidFill>
              <a:schemeClr val="accent1">
                <a:lumMod val="50000"/>
              </a:schemeClr>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1" hangingPunct="0">
              <a:lnSpc>
                <a:spcPct val="100000"/>
              </a:lnSpc>
              <a:spcBef>
                <a:spcPts val="0"/>
              </a:spcBef>
              <a:spcAft>
                <a:spcPts val="0"/>
              </a:spcAft>
              <a:buClrTx/>
              <a:buSzTx/>
              <a:buFontTx/>
              <a:buNone/>
            </a:pPr>
            <a:r>
              <a:rPr lang="zh-CN" altLang="en-US" dirty="0">
                <a:solidFill>
                  <a:srgbClr val="000000"/>
                </a:solidFill>
                <a:latin typeface="微软雅黑" panose="020B0503020204020204" charset="-122"/>
                <a:ea typeface="微软雅黑" panose="020B0503020204020204" charset="-122"/>
                <a:cs typeface="微软雅黑" panose="020B0503020204020204" charset="-122"/>
                <a:sym typeface="微软雅黑" panose="020B0503020204020204" charset="-122"/>
              </a:rPr>
              <a:t>搜索结果列表中靠前的就是一个计算器</a:t>
            </a:r>
            <a:endParaRPr kumimoji="0" lang="zh-CN" altLang="en-US" sz="1800" b="0" i="0" u="none" strike="noStrike" cap="none" spc="0" normalizeH="0" baseline="0" dirty="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hape 108"/>
          <p:cNvSpPr/>
          <p:nvPr/>
        </p:nvSpPr>
        <p:spPr>
          <a:xfrm>
            <a:off x="326806" y="300084"/>
            <a:ext cx="724521" cy="697781"/>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1198"/>
            <a:ext cx="809896" cy="584775"/>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sp>
        <p:nvSpPr>
          <p:cNvPr id="2" name="文本框 1"/>
          <p:cNvSpPr txBox="1"/>
          <p:nvPr/>
        </p:nvSpPr>
        <p:spPr>
          <a:xfrm>
            <a:off x="1204089" y="341198"/>
            <a:ext cx="1565491" cy="523218"/>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914400" rtl="0" eaLnBrk="1" fontAlgn="auto" latinLnBrk="1" hangingPunct="0">
              <a:lnSpc>
                <a:spcPct val="100000"/>
              </a:lnSpc>
              <a:spcBef>
                <a:spcPts val="0"/>
              </a:spcBef>
              <a:spcAft>
                <a:spcPts val="0"/>
              </a:spcAft>
              <a:buClrTx/>
              <a:buSzTx/>
              <a:buFontTx/>
              <a:buNone/>
              <a:defRPr/>
            </a:pPr>
            <a:r>
              <a:rPr kumimoji="0" lang="zh-CN" altLang="en-US" sz="2800" b="0" i="0" u="none" strike="noStrike" kern="0" cap="none" spc="0" normalizeH="0" baseline="0" noProof="0" dirty="0" smtClean="0">
                <a:ln>
                  <a:noFill/>
                </a:ln>
                <a:solidFill>
                  <a:srgbClr val="000000"/>
                </a:solidFill>
                <a:effectLst/>
                <a:uLnTx/>
                <a:uFillTx/>
                <a:latin typeface="微软雅黑" panose="020B0503020204020204" charset="-122"/>
                <a:ea typeface="微软雅黑" panose="020B0503020204020204" charset="-122"/>
                <a:cs typeface="Arial" panose="020B0604020202020204"/>
                <a:sym typeface="Arial" panose="020B0604020202020204"/>
              </a:rPr>
              <a:t>课堂小结</a:t>
            </a:r>
            <a:endParaRPr kumimoji="0" lang="zh-CN" altLang="en-US" sz="2800" b="0" i="0" u="none" strike="noStrike" kern="0" cap="none" spc="0" normalizeH="0" baseline="0" noProof="0" dirty="0">
              <a:ln>
                <a:noFill/>
              </a:ln>
              <a:solidFill>
                <a:srgbClr val="000000"/>
              </a:solidFill>
              <a:effectLst/>
              <a:uLnTx/>
              <a:uFillTx/>
              <a:latin typeface="微软雅黑" panose="020B0503020204020204" charset="-122"/>
              <a:ea typeface="微软雅黑" panose="020B0503020204020204" charset="-122"/>
              <a:cs typeface="Arial" panose="020B0604020202020204"/>
              <a:sym typeface="Arial" panose="020B0604020202020204"/>
            </a:endParaRPr>
          </a:p>
        </p:txBody>
      </p:sp>
      <p:cxnSp>
        <p:nvCxnSpPr>
          <p:cNvPr id="7" name="直接连接符 6"/>
          <p:cNvCxnSpPr/>
          <p:nvPr/>
        </p:nvCxnSpPr>
        <p:spPr>
          <a:xfrm>
            <a:off x="1059873" y="831695"/>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grpSp>
        <p:nvGrpSpPr>
          <p:cNvPr id="30" name="组合 29"/>
          <p:cNvGrpSpPr/>
          <p:nvPr/>
        </p:nvGrpSpPr>
        <p:grpSpPr>
          <a:xfrm>
            <a:off x="561340" y="1161415"/>
            <a:ext cx="8021955" cy="3622675"/>
            <a:chOff x="884" y="1934"/>
            <a:chExt cx="12633" cy="5705"/>
          </a:xfrm>
        </p:grpSpPr>
        <p:sp>
          <p:nvSpPr>
            <p:cNvPr id="3" name="流程图: 可选过程 2"/>
            <p:cNvSpPr/>
            <p:nvPr/>
          </p:nvSpPr>
          <p:spPr>
            <a:xfrm>
              <a:off x="884" y="3835"/>
              <a:ext cx="3422" cy="1215"/>
            </a:xfrm>
            <a:prstGeom prst="flowChartAlternateProcess">
              <a:avLst/>
            </a:prstGeom>
            <a:solidFill>
              <a:srgbClr val="FFFFFF"/>
            </a:solidFill>
            <a:ln w="12700" cap="flat">
              <a:solidFill>
                <a:srgbClr val="7030A0"/>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algn="ctr" defTabSz="914400" rtl="0" fontAlgn="auto">
                <a:lnSpc>
                  <a:spcPct val="100000"/>
                </a:lnSpc>
                <a:spcBef>
                  <a:spcPts val="0"/>
                </a:spcBef>
                <a:spcAft>
                  <a:spcPts val="0"/>
                </a:spcAft>
                <a:buClrTx/>
                <a:buSzTx/>
                <a:buFontTx/>
                <a:buNone/>
                <a:defRPr b="0">
                  <a:solidFill>
                    <a:srgbClr val="000000"/>
                  </a:solidFill>
                </a:defRPr>
              </a:pPr>
              <a:r>
                <a:rPr lang="zh-CN" altLang="en-US" b="1" dirty="0">
                  <a:solidFill>
                    <a:srgbClr val="C00000"/>
                  </a:solidFill>
                  <a:latin typeface="微软雅黑" panose="020B0503020204020204" charset="-122"/>
                  <a:ea typeface="微软雅黑" panose="020B0503020204020204" charset="-122"/>
                  <a:sym typeface="+mn-ea"/>
                </a:rPr>
                <a:t>网络信息的获取与使用</a:t>
              </a:r>
              <a:endParaRPr kumimoji="0" lang="zh-CN" sz="1800" b="1" i="0" u="none" strike="noStrike" cap="none" spc="0" normalizeH="0" baseline="0" noProof="0" dirty="0">
                <a:ln>
                  <a:noFill/>
                </a:ln>
                <a:solidFill>
                  <a:srgbClr val="C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4" name="流程图: 可选过程 3"/>
            <p:cNvSpPr/>
            <p:nvPr/>
          </p:nvSpPr>
          <p:spPr>
            <a:xfrm>
              <a:off x="5279" y="2566"/>
              <a:ext cx="3579" cy="692"/>
            </a:xfrm>
            <a:prstGeom prst="flowChartAlternateProcess">
              <a:avLst/>
            </a:prstGeom>
            <a:solidFill>
              <a:srgbClr val="FFFFFF"/>
            </a:solidFill>
            <a:ln w="12700" cap="flat">
              <a:solidFill>
                <a:srgbClr val="7030A0"/>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lvl="0" indent="0" algn="ctr" defTabSz="914400" eaLnBrk="1" fontAlgn="auto" latinLnBrk="0" hangingPunct="1">
                <a:lnSpc>
                  <a:spcPct val="100000"/>
                </a:lnSpc>
                <a:spcBef>
                  <a:spcPts val="0"/>
                </a:spcBef>
                <a:spcAft>
                  <a:spcPts val="0"/>
                </a:spcAft>
                <a:buClrTx/>
                <a:buSzTx/>
                <a:buFontTx/>
                <a:buNone/>
                <a:defRPr b="0">
                  <a:solidFill>
                    <a:srgbClr val="000000"/>
                  </a:solidFill>
                </a:defRPr>
              </a:pPr>
              <a:r>
                <a:rPr lang="zh-CN" altLang="en-US" b="1" dirty="0">
                  <a:solidFill>
                    <a:srgbClr val="C00000"/>
                  </a:solidFill>
                  <a:latin typeface="微软雅黑" panose="020B0503020204020204" charset="-122"/>
                  <a:ea typeface="微软雅黑" panose="020B0503020204020204" charset="-122"/>
                  <a:sym typeface="微软雅黑" panose="020B0503020204020204" charset="-122"/>
                </a:rPr>
                <a:t>使用网络获取信息</a:t>
              </a:r>
              <a:endParaRPr kumimoji="0" lang="zh-CN" altLang="en-US" sz="1800" b="0" i="0" u="none" strike="noStrike" cap="none" spc="0" normalizeH="0" baseline="0" dirty="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9" name="流程图: 可选过程 8"/>
            <p:cNvSpPr/>
            <p:nvPr/>
          </p:nvSpPr>
          <p:spPr>
            <a:xfrm>
              <a:off x="5279" y="5634"/>
              <a:ext cx="3602" cy="641"/>
            </a:xfrm>
            <a:prstGeom prst="flowChartAlternateProcess">
              <a:avLst/>
            </a:prstGeom>
            <a:solidFill>
              <a:srgbClr val="FFFFFF"/>
            </a:solidFill>
            <a:ln w="12700" cap="flat">
              <a:solidFill>
                <a:srgbClr val="7030A0"/>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indent="0" algn="ctr" defTabSz="914400" rtl="0" fontAlgn="auto" latinLnBrk="1" hangingPunct="0">
                <a:lnSpc>
                  <a:spcPct val="100000"/>
                </a:lnSpc>
                <a:spcBef>
                  <a:spcPts val="0"/>
                </a:spcBef>
                <a:spcAft>
                  <a:spcPts val="0"/>
                </a:spcAft>
                <a:buClrTx/>
                <a:buSzTx/>
                <a:buFontTx/>
                <a:buNone/>
              </a:pPr>
              <a:r>
                <a:rPr lang="zh-CN" altLang="en-US" b="1" dirty="0">
                  <a:solidFill>
                    <a:srgbClr val="C00000"/>
                  </a:solidFill>
                  <a:latin typeface="微软雅黑" panose="020B0503020204020204" charset="-122"/>
                  <a:ea typeface="微软雅黑" panose="020B0503020204020204" charset="-122"/>
                  <a:sym typeface="微软雅黑" panose="020B0503020204020204" charset="-122"/>
                </a:rPr>
                <a:t>合法使用网上信息</a:t>
              </a:r>
              <a:endParaRPr kumimoji="0" lang="zh-CN" altLang="en-US" sz="1800" b="0" i="0" u="none" strike="noStrike" cap="none" spc="0" normalizeH="0" baseline="0" dirty="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10" name="流程图: 可选过程 9"/>
            <p:cNvSpPr/>
            <p:nvPr/>
          </p:nvSpPr>
          <p:spPr>
            <a:xfrm>
              <a:off x="10075" y="5292"/>
              <a:ext cx="3442" cy="579"/>
            </a:xfrm>
            <a:prstGeom prst="flowChartAlternateProcess">
              <a:avLst/>
            </a:prstGeom>
            <a:solidFill>
              <a:srgbClr val="FFFFFF"/>
            </a:solidFill>
            <a:ln w="12700" cap="flat">
              <a:solidFill>
                <a:srgbClr val="7030A0"/>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algn="ctr" defTabSz="914400" rtl="0" fontAlgn="auto" latinLnBrk="1" hangingPunct="0">
                <a:lnSpc>
                  <a:spcPct val="100000"/>
                </a:lnSpc>
                <a:spcBef>
                  <a:spcPts val="0"/>
                </a:spcBef>
                <a:spcAft>
                  <a:spcPts val="0"/>
                </a:spcAft>
                <a:buClrTx/>
                <a:buSzTx/>
                <a:buFontTx/>
                <a:buNone/>
              </a:pPr>
              <a:r>
                <a:rPr kumimoji="0" lang="zh-CN" altLang="en-US" sz="1400" b="1" i="0" u="none" strike="noStrike" cap="none" spc="0" normalizeH="0" baseline="0" dirty="0" smtClean="0">
                  <a:ln>
                    <a:noFill/>
                  </a:ln>
                  <a:solidFill>
                    <a:srgbClr val="00B0F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rPr>
                <a:t>尊重知识产权</a:t>
              </a:r>
              <a:endParaRPr kumimoji="0" lang="zh-CN" altLang="en-US" sz="1400" b="1" i="0" u="none" strike="noStrike" cap="none" spc="0" normalizeH="0" baseline="0" dirty="0">
                <a:ln>
                  <a:noFill/>
                </a:ln>
                <a:solidFill>
                  <a:srgbClr val="00B0F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11" name="流程图: 可选过程 10"/>
            <p:cNvSpPr/>
            <p:nvPr/>
          </p:nvSpPr>
          <p:spPr>
            <a:xfrm>
              <a:off x="10097" y="4442"/>
              <a:ext cx="3420" cy="579"/>
            </a:xfrm>
            <a:prstGeom prst="flowChartAlternateProcess">
              <a:avLst/>
            </a:prstGeom>
            <a:solidFill>
              <a:srgbClr val="FFFFFF"/>
            </a:solidFill>
            <a:ln w="12700" cap="flat">
              <a:solidFill>
                <a:srgbClr val="7030A0"/>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indent="0" algn="ctr" defTabSz="914400" rtl="0" fontAlgn="auto" latinLnBrk="1" hangingPunct="0">
                <a:lnSpc>
                  <a:spcPct val="100000"/>
                </a:lnSpc>
                <a:spcBef>
                  <a:spcPts val="0"/>
                </a:spcBef>
                <a:spcAft>
                  <a:spcPts val="0"/>
                </a:spcAft>
                <a:buClrTx/>
                <a:buSzTx/>
                <a:buFontTx/>
                <a:buNone/>
              </a:pPr>
              <a:r>
                <a:rPr kumimoji="0" lang="zh-CN" altLang="en-US" sz="1400" b="1" i="0" u="none" strike="noStrike" cap="none" spc="0" normalizeH="0" baseline="0" dirty="0" smtClean="0">
                  <a:ln>
                    <a:noFill/>
                  </a:ln>
                  <a:solidFill>
                    <a:srgbClr val="00B0F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rPr>
                <a:t>遵守法律法规</a:t>
              </a:r>
              <a:endParaRPr kumimoji="0" lang="zh-CN" altLang="en-US" sz="1400" b="1" i="0" u="none" strike="noStrike" cap="none" spc="0" normalizeH="0" baseline="0" dirty="0">
                <a:ln>
                  <a:noFill/>
                </a:ln>
                <a:solidFill>
                  <a:srgbClr val="00B0F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12" name="流程图: 可选过程 11"/>
            <p:cNvSpPr/>
            <p:nvPr/>
          </p:nvSpPr>
          <p:spPr>
            <a:xfrm>
              <a:off x="10075" y="6197"/>
              <a:ext cx="3421" cy="579"/>
            </a:xfrm>
            <a:prstGeom prst="flowChartAlternateProcess">
              <a:avLst/>
            </a:prstGeom>
            <a:solidFill>
              <a:srgbClr val="FFFFFF"/>
            </a:solidFill>
            <a:ln w="12700" cap="flat">
              <a:solidFill>
                <a:srgbClr val="7030A0"/>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algn="ctr" defTabSz="914400" rtl="0" fontAlgn="auto" latinLnBrk="1" hangingPunct="0">
                <a:lnSpc>
                  <a:spcPct val="100000"/>
                </a:lnSpc>
                <a:spcBef>
                  <a:spcPts val="0"/>
                </a:spcBef>
                <a:spcAft>
                  <a:spcPts val="0"/>
                </a:spcAft>
                <a:buClrTx/>
                <a:buSzTx/>
                <a:buFontTx/>
                <a:buNone/>
              </a:pPr>
              <a:r>
                <a:rPr kumimoji="0" lang="zh-CN" altLang="en-US" sz="1400" b="1" i="0" u="none" strike="noStrike" cap="none" spc="0" normalizeH="0" baseline="0" dirty="0" smtClean="0">
                  <a:ln>
                    <a:noFill/>
                  </a:ln>
                  <a:solidFill>
                    <a:srgbClr val="00B0F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rPr>
                <a:t>引用转载要注明出处</a:t>
              </a:r>
              <a:endParaRPr kumimoji="0" lang="zh-CN" altLang="en-US" sz="1400" b="1" i="0" u="none" strike="noStrike" cap="none" spc="0" normalizeH="0" baseline="0" dirty="0">
                <a:ln>
                  <a:noFill/>
                </a:ln>
                <a:solidFill>
                  <a:srgbClr val="00B0F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13" name="流程图: 可选过程 12"/>
            <p:cNvSpPr/>
            <p:nvPr/>
          </p:nvSpPr>
          <p:spPr>
            <a:xfrm>
              <a:off x="10812" y="1934"/>
              <a:ext cx="1969" cy="579"/>
            </a:xfrm>
            <a:prstGeom prst="flowChartAlternateProcess">
              <a:avLst/>
            </a:prstGeom>
            <a:solidFill>
              <a:srgbClr val="FFFFFF"/>
            </a:solidFill>
            <a:ln w="12700" cap="flat">
              <a:solidFill>
                <a:srgbClr val="7030A0"/>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indent="0" algn="ctr" defTabSz="914400" rtl="0" fontAlgn="auto" latinLnBrk="1" hangingPunct="0">
                <a:lnSpc>
                  <a:spcPct val="100000"/>
                </a:lnSpc>
                <a:spcBef>
                  <a:spcPts val="0"/>
                </a:spcBef>
                <a:spcAft>
                  <a:spcPts val="0"/>
                </a:spcAft>
                <a:buClrTx/>
                <a:buSzTx/>
                <a:buFontTx/>
                <a:buNone/>
              </a:pPr>
              <a:r>
                <a:rPr lang="zh-CN" altLang="en-US" sz="1400" b="1" dirty="0" smtClean="0">
                  <a:ln>
                    <a:noFill/>
                  </a:ln>
                  <a:solidFill>
                    <a:srgbClr val="00B050"/>
                  </a:solidFill>
                  <a:effectLst/>
                  <a:uFillTx/>
                  <a:latin typeface="微软雅黑" panose="020B0503020204020204" charset="-122"/>
                  <a:ea typeface="微软雅黑" panose="020B0503020204020204" charset="-122"/>
                  <a:sym typeface="Arial" panose="020B0604020202020204"/>
                </a:rPr>
                <a:t>搜索引擎</a:t>
              </a:r>
              <a:endParaRPr kumimoji="0" lang="zh-CN" altLang="en-US" sz="1400" b="0" i="0" u="none" strike="noStrike" cap="none" spc="0" normalizeH="0" baseline="0" dirty="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15" name="流程图: 可选过程 14"/>
            <p:cNvSpPr/>
            <p:nvPr/>
          </p:nvSpPr>
          <p:spPr>
            <a:xfrm>
              <a:off x="10812" y="2605"/>
              <a:ext cx="1969" cy="579"/>
            </a:xfrm>
            <a:prstGeom prst="flowChartAlternateProcess">
              <a:avLst/>
            </a:prstGeom>
            <a:solidFill>
              <a:srgbClr val="FFFFFF"/>
            </a:solidFill>
            <a:ln w="12700" cap="flat">
              <a:solidFill>
                <a:srgbClr val="7030A0"/>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indent="0" algn="ctr" defTabSz="914400" rtl="0" fontAlgn="auto" latinLnBrk="1" hangingPunct="0">
                <a:lnSpc>
                  <a:spcPct val="100000"/>
                </a:lnSpc>
                <a:spcBef>
                  <a:spcPts val="0"/>
                </a:spcBef>
                <a:spcAft>
                  <a:spcPts val="0"/>
                </a:spcAft>
                <a:buClrTx/>
                <a:buSzTx/>
                <a:buFontTx/>
                <a:buNone/>
              </a:pPr>
              <a:r>
                <a:rPr lang="zh-CN" altLang="en-US" sz="1400" b="1" dirty="0" smtClean="0">
                  <a:ln>
                    <a:noFill/>
                  </a:ln>
                  <a:solidFill>
                    <a:srgbClr val="00B050"/>
                  </a:solidFill>
                  <a:effectLst/>
                  <a:uFillTx/>
                  <a:latin typeface="微软雅黑" panose="020B0503020204020204" charset="-122"/>
                  <a:ea typeface="微软雅黑" panose="020B0503020204020204" charset="-122"/>
                  <a:sym typeface="Arial" panose="020B0604020202020204"/>
                </a:rPr>
                <a:t>搜索方法</a:t>
              </a:r>
              <a:endParaRPr kumimoji="0" lang="zh-CN" altLang="en-US" sz="1400" b="0" i="0" u="none" strike="noStrike" cap="none" spc="0" normalizeH="0" baseline="0" dirty="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31" name="流程图: 可选过程 30"/>
            <p:cNvSpPr/>
            <p:nvPr/>
          </p:nvSpPr>
          <p:spPr>
            <a:xfrm>
              <a:off x="10075" y="7061"/>
              <a:ext cx="3421" cy="579"/>
            </a:xfrm>
            <a:prstGeom prst="flowChartAlternateProcess">
              <a:avLst/>
            </a:prstGeom>
            <a:solidFill>
              <a:srgbClr val="FFFFFF"/>
            </a:solidFill>
            <a:ln w="12700" cap="flat">
              <a:solidFill>
                <a:srgbClr val="7030A0"/>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algn="ctr" defTabSz="914400" rtl="0" fontAlgn="auto" latinLnBrk="1" hangingPunct="0">
                <a:lnSpc>
                  <a:spcPct val="100000"/>
                </a:lnSpc>
                <a:spcBef>
                  <a:spcPts val="0"/>
                </a:spcBef>
                <a:spcAft>
                  <a:spcPts val="0"/>
                </a:spcAft>
                <a:buClrTx/>
                <a:buSzTx/>
                <a:buFontTx/>
                <a:buNone/>
              </a:pPr>
              <a:r>
                <a:rPr lang="zh-CN" altLang="en-US" sz="1400" b="1" dirty="0" smtClean="0">
                  <a:solidFill>
                    <a:srgbClr val="00B0F0"/>
                  </a:solidFill>
                  <a:latin typeface="微软雅黑" panose="020B0503020204020204" charset="-122"/>
                  <a:ea typeface="微软雅黑" panose="020B0503020204020204" charset="-122"/>
                  <a:cs typeface="微软雅黑" panose="020B0503020204020204" charset="-122"/>
                  <a:sym typeface="微软雅黑" panose="020B0503020204020204" charset="-122"/>
                </a:rPr>
                <a:t>要对自己发布的内容负责</a:t>
              </a:r>
              <a:endParaRPr kumimoji="0" lang="zh-CN" altLang="en-US" sz="1400" b="1" i="0" u="none" strike="noStrike" cap="none" spc="0" normalizeH="0" baseline="0" dirty="0">
                <a:ln>
                  <a:noFill/>
                </a:ln>
                <a:solidFill>
                  <a:srgbClr val="00B0F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16" name="流程图: 可选过程 15"/>
            <p:cNvSpPr/>
            <p:nvPr/>
          </p:nvSpPr>
          <p:spPr>
            <a:xfrm>
              <a:off x="10823" y="3293"/>
              <a:ext cx="1969" cy="579"/>
            </a:xfrm>
            <a:prstGeom prst="flowChartAlternateProcess">
              <a:avLst/>
            </a:prstGeom>
            <a:solidFill>
              <a:srgbClr val="FFFFFF"/>
            </a:solidFill>
            <a:ln w="12700" cap="flat">
              <a:solidFill>
                <a:srgbClr val="7030A0"/>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indent="0" algn="ctr" defTabSz="914400" rtl="0" fontAlgn="auto" latinLnBrk="1" hangingPunct="0">
                <a:lnSpc>
                  <a:spcPct val="100000"/>
                </a:lnSpc>
                <a:spcBef>
                  <a:spcPts val="0"/>
                </a:spcBef>
                <a:spcAft>
                  <a:spcPts val="0"/>
                </a:spcAft>
                <a:buClrTx/>
                <a:buSzTx/>
                <a:buFontTx/>
                <a:buNone/>
              </a:pPr>
              <a:r>
                <a:rPr lang="zh-CN" altLang="en-US" sz="1400" b="1" dirty="0" smtClean="0">
                  <a:ln>
                    <a:noFill/>
                  </a:ln>
                  <a:solidFill>
                    <a:srgbClr val="00B050"/>
                  </a:solidFill>
                  <a:effectLst/>
                  <a:uFillTx/>
                  <a:latin typeface="微软雅黑" panose="020B0503020204020204" charset="-122"/>
                  <a:ea typeface="微软雅黑" panose="020B0503020204020204" charset="-122"/>
                  <a:sym typeface="Arial" panose="020B0604020202020204"/>
                </a:rPr>
                <a:t>获取方法</a:t>
              </a:r>
              <a:endParaRPr kumimoji="0" lang="zh-CN" altLang="en-US" sz="1400" b="0" i="0" u="none" strike="noStrike" cap="none" spc="0" normalizeH="0" baseline="0" dirty="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14" name="左大括号 13"/>
            <p:cNvSpPr/>
            <p:nvPr/>
          </p:nvSpPr>
          <p:spPr>
            <a:xfrm>
              <a:off x="4306" y="2855"/>
              <a:ext cx="974" cy="3016"/>
            </a:xfrm>
            <a:prstGeom prst="leftBrace">
              <a:avLst>
                <a:gd name="adj1" fmla="val 74851"/>
                <a:gd name="adj2" fmla="val 53479"/>
              </a:avLst>
            </a:prstGeom>
            <a:ln>
              <a:headEnd type="none" w="med" len="med"/>
              <a:tailEnd type="none" w="med" len="med"/>
            </a:ln>
          </p:spPr>
          <p:style>
            <a:lnRef idx="3">
              <a:schemeClr val="dk1"/>
            </a:lnRef>
            <a:fillRef idx="0">
              <a:schemeClr val="dk1"/>
            </a:fillRef>
            <a:effectRef idx="2">
              <a:schemeClr val="dk1"/>
            </a:effectRef>
            <a:fontRef idx="minor">
              <a:schemeClr val="tx1"/>
            </a:fontRef>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pPr>
              <a:endParaRPr kumimoji="0" lang="zh-CN" altLang="en-US" sz="1800" b="0" i="0" u="none" strike="noStrike" cap="none" spc="0" normalizeH="0" baseline="0">
                <a:ln>
                  <a:noFill/>
                </a:ln>
                <a:solidFill>
                  <a:srgbClr val="000000"/>
                </a:solidFill>
                <a:effectLst/>
                <a:uFillTx/>
              </a:endParaRPr>
            </a:p>
          </p:txBody>
        </p:sp>
        <p:cxnSp>
          <p:nvCxnSpPr>
            <p:cNvPr id="17" name="肘形连接符 16"/>
            <p:cNvCxnSpPr>
              <a:stCxn id="4" idx="3"/>
              <a:endCxn id="13" idx="1"/>
            </p:cNvCxnSpPr>
            <p:nvPr/>
          </p:nvCxnSpPr>
          <p:spPr>
            <a:xfrm flipV="1">
              <a:off x="8858" y="2224"/>
              <a:ext cx="1954" cy="688"/>
            </a:xfrm>
            <a:prstGeom prst="bentConnector3">
              <a:avLst>
                <a:gd name="adj1" fmla="val 50000"/>
              </a:avLst>
            </a:prstGeom>
            <a:ln w="28575">
              <a:tailEnd type="arrow" w="med" len="med"/>
            </a:ln>
          </p:spPr>
          <p:style>
            <a:lnRef idx="1">
              <a:schemeClr val="dk1"/>
            </a:lnRef>
            <a:fillRef idx="0">
              <a:schemeClr val="dk1"/>
            </a:fillRef>
            <a:effectRef idx="0">
              <a:schemeClr val="dk1"/>
            </a:effectRef>
            <a:fontRef idx="minor">
              <a:schemeClr val="tx1"/>
            </a:fontRef>
          </p:style>
        </p:cxnSp>
        <p:cxnSp>
          <p:nvCxnSpPr>
            <p:cNvPr id="19" name="肘形连接符 18"/>
            <p:cNvCxnSpPr>
              <a:endCxn id="15" idx="1"/>
            </p:cNvCxnSpPr>
            <p:nvPr/>
          </p:nvCxnSpPr>
          <p:spPr>
            <a:xfrm flipV="1">
              <a:off x="8867" y="2895"/>
              <a:ext cx="1945" cy="20"/>
            </a:xfrm>
            <a:prstGeom prst="bentConnector3">
              <a:avLst>
                <a:gd name="adj1" fmla="val 50026"/>
              </a:avLst>
            </a:prstGeom>
            <a:ln w="28575">
              <a:tailEnd type="arrow" w="med" len="med"/>
            </a:ln>
          </p:spPr>
          <p:style>
            <a:lnRef idx="1">
              <a:schemeClr val="dk1"/>
            </a:lnRef>
            <a:fillRef idx="0">
              <a:schemeClr val="dk1"/>
            </a:fillRef>
            <a:effectRef idx="0">
              <a:schemeClr val="dk1"/>
            </a:effectRef>
            <a:fontRef idx="minor">
              <a:schemeClr val="tx1"/>
            </a:fontRef>
          </p:style>
        </p:cxnSp>
        <p:cxnSp>
          <p:nvCxnSpPr>
            <p:cNvPr id="21" name="肘形连接符 20"/>
            <p:cNvCxnSpPr>
              <a:endCxn id="16" idx="1"/>
            </p:cNvCxnSpPr>
            <p:nvPr/>
          </p:nvCxnSpPr>
          <p:spPr>
            <a:xfrm>
              <a:off x="8880" y="2902"/>
              <a:ext cx="1943" cy="681"/>
            </a:xfrm>
            <a:prstGeom prst="bentConnector3">
              <a:avLst>
                <a:gd name="adj1" fmla="val 50026"/>
              </a:avLst>
            </a:prstGeom>
            <a:ln w="28575">
              <a:tailEnd type="arrow" w="med" len="med"/>
            </a:ln>
          </p:spPr>
          <p:style>
            <a:lnRef idx="1">
              <a:schemeClr val="dk1"/>
            </a:lnRef>
            <a:fillRef idx="0">
              <a:schemeClr val="dk1"/>
            </a:fillRef>
            <a:effectRef idx="0">
              <a:schemeClr val="dk1"/>
            </a:effectRef>
            <a:fontRef idx="minor">
              <a:schemeClr val="tx1"/>
            </a:fontRef>
          </p:style>
        </p:cxnSp>
        <p:cxnSp>
          <p:nvCxnSpPr>
            <p:cNvPr id="23" name="肘形连接符 22"/>
            <p:cNvCxnSpPr>
              <a:stCxn id="9" idx="3"/>
              <a:endCxn id="11" idx="1"/>
            </p:cNvCxnSpPr>
            <p:nvPr/>
          </p:nvCxnSpPr>
          <p:spPr>
            <a:xfrm flipV="1">
              <a:off x="8881" y="4732"/>
              <a:ext cx="1216" cy="1223"/>
            </a:xfrm>
            <a:prstGeom prst="bentConnector3">
              <a:avLst>
                <a:gd name="adj1" fmla="val 50000"/>
              </a:avLst>
            </a:prstGeom>
            <a:ln w="28575">
              <a:tailEnd type="arrow" w="med" len="med"/>
            </a:ln>
          </p:spPr>
          <p:style>
            <a:lnRef idx="1">
              <a:schemeClr val="dk1"/>
            </a:lnRef>
            <a:fillRef idx="0">
              <a:schemeClr val="dk1"/>
            </a:fillRef>
            <a:effectRef idx="0">
              <a:schemeClr val="dk1"/>
            </a:effectRef>
            <a:fontRef idx="minor">
              <a:schemeClr val="tx1"/>
            </a:fontRef>
          </p:style>
        </p:cxnSp>
        <p:cxnSp>
          <p:nvCxnSpPr>
            <p:cNvPr id="25" name="肘形连接符 24"/>
            <p:cNvCxnSpPr>
              <a:endCxn id="10" idx="1"/>
            </p:cNvCxnSpPr>
            <p:nvPr/>
          </p:nvCxnSpPr>
          <p:spPr>
            <a:xfrm flipV="1">
              <a:off x="8880" y="5582"/>
              <a:ext cx="1195" cy="393"/>
            </a:xfrm>
            <a:prstGeom prst="bentConnector3">
              <a:avLst>
                <a:gd name="adj1" fmla="val 51129"/>
              </a:avLst>
            </a:prstGeom>
            <a:ln w="28575">
              <a:tailEnd type="arrow" w="med" len="med"/>
            </a:ln>
          </p:spPr>
          <p:style>
            <a:lnRef idx="1">
              <a:schemeClr val="dk1"/>
            </a:lnRef>
            <a:fillRef idx="0">
              <a:schemeClr val="dk1"/>
            </a:fillRef>
            <a:effectRef idx="0">
              <a:schemeClr val="dk1"/>
            </a:effectRef>
            <a:fontRef idx="minor">
              <a:schemeClr val="tx1"/>
            </a:fontRef>
          </p:style>
        </p:cxnSp>
        <p:cxnSp>
          <p:nvCxnSpPr>
            <p:cNvPr id="27" name="肘形连接符 26"/>
            <p:cNvCxnSpPr>
              <a:endCxn id="12" idx="1"/>
            </p:cNvCxnSpPr>
            <p:nvPr/>
          </p:nvCxnSpPr>
          <p:spPr>
            <a:xfrm>
              <a:off x="8880" y="5988"/>
              <a:ext cx="1195" cy="499"/>
            </a:xfrm>
            <a:prstGeom prst="bentConnector3">
              <a:avLst>
                <a:gd name="adj1" fmla="val 50042"/>
              </a:avLst>
            </a:prstGeom>
            <a:ln w="28575">
              <a:tailEnd type="arrow" w="med" len="med"/>
            </a:ln>
          </p:spPr>
          <p:style>
            <a:lnRef idx="1">
              <a:schemeClr val="dk1"/>
            </a:lnRef>
            <a:fillRef idx="0">
              <a:schemeClr val="dk1"/>
            </a:fillRef>
            <a:effectRef idx="0">
              <a:schemeClr val="dk1"/>
            </a:effectRef>
            <a:fontRef idx="minor">
              <a:schemeClr val="tx1"/>
            </a:fontRef>
          </p:style>
        </p:cxnSp>
        <p:cxnSp>
          <p:nvCxnSpPr>
            <p:cNvPr id="29" name="肘形连接符 28"/>
            <p:cNvCxnSpPr>
              <a:stCxn id="9" idx="3"/>
              <a:endCxn id="31" idx="1"/>
            </p:cNvCxnSpPr>
            <p:nvPr/>
          </p:nvCxnSpPr>
          <p:spPr>
            <a:xfrm>
              <a:off x="8881" y="5955"/>
              <a:ext cx="1194" cy="1396"/>
            </a:xfrm>
            <a:prstGeom prst="bentConnector3">
              <a:avLst>
                <a:gd name="adj1" fmla="val 50000"/>
              </a:avLst>
            </a:prstGeom>
            <a:ln w="28575">
              <a:tailEnd type="arrow" w="med" len="med"/>
            </a:ln>
          </p:spPr>
          <p:style>
            <a:lnRef idx="1">
              <a:schemeClr val="dk1"/>
            </a:lnRef>
            <a:fillRef idx="0">
              <a:schemeClr val="dk1"/>
            </a:fillRef>
            <a:effectRef idx="0">
              <a:schemeClr val="dk1"/>
            </a:effectRef>
            <a:fontRef idx="minor">
              <a:schemeClr val="tx1"/>
            </a:fontRef>
          </p:style>
        </p:cxnSp>
      </p:grpSp>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6" name="Shape 206"/>
          <p:cNvSpPr/>
          <p:nvPr/>
        </p:nvSpPr>
        <p:spPr>
          <a:xfrm>
            <a:off x="2791811" y="1676155"/>
            <a:ext cx="3599480" cy="916941"/>
          </a:xfrm>
          <a:prstGeom prst="rect">
            <a:avLst/>
          </a:prstGeom>
          <a:ln w="12700">
            <a:miter lim="400000"/>
          </a:ln>
          <a:effectLst>
            <a:outerShdw blurRad="50800" dist="38100" dir="5400000" algn="t" rotWithShape="0">
              <a:prstClr val="black">
                <a:alpha val="40000"/>
              </a:prstClr>
            </a:outerShdw>
          </a:effectLst>
        </p:spPr>
        <p:txBody>
          <a:bodyPr lIns="45719" rIns="45719">
            <a:spAutoFit/>
          </a:bodyPr>
          <a:lstStyle>
            <a:lvl1pPr algn="ctr">
              <a:defRPr sz="5400">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lvl="0">
              <a:defRPr sz="1800">
                <a:solidFill>
                  <a:srgbClr val="000000"/>
                </a:solidFill>
              </a:defRPr>
            </a:pPr>
            <a:r>
              <a:rPr sz="5400" dirty="0">
                <a:solidFill>
                  <a:srgbClr val="B61C22"/>
                </a:solidFill>
              </a:rPr>
              <a:t>THANKS</a:t>
            </a:r>
          </a:p>
        </p:txBody>
      </p:sp>
      <p:sp>
        <p:nvSpPr>
          <p:cNvPr id="207" name="Shape 207"/>
          <p:cNvSpPr/>
          <p:nvPr/>
        </p:nvSpPr>
        <p:spPr>
          <a:xfrm>
            <a:off x="2199626" y="1231499"/>
            <a:ext cx="383269" cy="1094741"/>
          </a:xfrm>
          <a:prstGeom prst="rect">
            <a:avLst/>
          </a:prstGeom>
          <a:ln w="12700">
            <a:miter lim="400000"/>
          </a:ln>
        </p:spPr>
        <p:txBody>
          <a:bodyPr wrap="none" lIns="45719" rIns="45719">
            <a:spAutoFit/>
          </a:bodyPr>
          <a:lstStyle>
            <a:lvl1pPr>
              <a:defRPr sz="6600">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lvl="0">
              <a:defRPr sz="1800">
                <a:solidFill>
                  <a:srgbClr val="000000"/>
                </a:solidFill>
              </a:defRPr>
            </a:pPr>
            <a:r>
              <a:rPr sz="6600" dirty="0">
                <a:solidFill>
                  <a:srgbClr val="B61C22"/>
                </a:solidFill>
              </a:rPr>
              <a:t>“</a:t>
            </a:r>
          </a:p>
        </p:txBody>
      </p:sp>
      <p:sp>
        <p:nvSpPr>
          <p:cNvPr id="208" name="Shape 208"/>
          <p:cNvSpPr/>
          <p:nvPr/>
        </p:nvSpPr>
        <p:spPr>
          <a:xfrm>
            <a:off x="6199657" y="2379916"/>
            <a:ext cx="383268" cy="1094741"/>
          </a:xfrm>
          <a:prstGeom prst="rect">
            <a:avLst/>
          </a:prstGeom>
          <a:ln w="12700">
            <a:miter lim="400000"/>
          </a:ln>
        </p:spPr>
        <p:txBody>
          <a:bodyPr wrap="none" lIns="45719" rIns="45719">
            <a:spAutoFit/>
          </a:bodyPr>
          <a:lstStyle>
            <a:lvl1pPr>
              <a:defRPr sz="6600">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lvl="0">
              <a:defRPr sz="1800">
                <a:solidFill>
                  <a:srgbClr val="000000"/>
                </a:solidFill>
              </a:defRPr>
            </a:pPr>
            <a:r>
              <a:rPr sz="6600" dirty="0">
                <a:solidFill>
                  <a:srgbClr val="B61C22"/>
                </a:solidFill>
              </a:rPr>
              <a:t>”</a:t>
            </a:r>
          </a:p>
        </p:txBody>
      </p:sp>
      <p:pic>
        <p:nvPicPr>
          <p:cNvPr id="209" name="学科网LOGO源文件.png"/>
          <p:cNvPicPr/>
          <p:nvPr/>
        </p:nvPicPr>
        <p:blipFill>
          <a:blip r:embed="rId2" cstate="print"/>
          <a:stretch>
            <a:fillRect/>
          </a:stretch>
        </p:blipFill>
        <p:spPr>
          <a:xfrm>
            <a:off x="4203133" y="2793120"/>
            <a:ext cx="776835" cy="268332"/>
          </a:xfrm>
          <a:prstGeom prst="rect">
            <a:avLst/>
          </a:prstGeom>
          <a:ln w="12700">
            <a:miter lim="400000"/>
            <a:headEnd/>
            <a:tailEnd/>
          </a:ln>
          <a:effectLst>
            <a:outerShdw blurRad="50800" dist="38100" dir="5400000" algn="t" rotWithShape="0">
              <a:prstClr val="black">
                <a:alpha val="40000"/>
              </a:prstClr>
            </a:outerShdw>
          </a:effectLst>
        </p:spPr>
      </p:pic>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hape 108"/>
          <p:cNvSpPr/>
          <p:nvPr/>
        </p:nvSpPr>
        <p:spPr>
          <a:xfrm>
            <a:off x="326806" y="300084"/>
            <a:ext cx="724521" cy="697781"/>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1198"/>
            <a:ext cx="809896" cy="584775"/>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1</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sp>
        <p:nvSpPr>
          <p:cNvPr id="2" name="文本框 1"/>
          <p:cNvSpPr txBox="1"/>
          <p:nvPr/>
        </p:nvSpPr>
        <p:spPr>
          <a:xfrm>
            <a:off x="1204089" y="341198"/>
            <a:ext cx="1528622" cy="523218"/>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914400" rtl="0" eaLnBrk="1" fontAlgn="auto" latinLnBrk="1" hangingPunct="0">
              <a:lnSpc>
                <a:spcPct val="100000"/>
              </a:lnSpc>
              <a:spcBef>
                <a:spcPts val="0"/>
              </a:spcBef>
              <a:spcAft>
                <a:spcPts val="0"/>
              </a:spcAft>
              <a:buClrTx/>
              <a:buSzTx/>
              <a:buFontTx/>
              <a:buNone/>
              <a:defRPr/>
            </a:pPr>
            <a:r>
              <a:rPr kumimoji="0" lang="zh-CN" altLang="en-US" sz="2800" b="0" i="0" u="none" strike="noStrike" kern="0" cap="none" spc="0" normalizeH="0" baseline="0" noProof="0" dirty="0" smtClean="0">
                <a:ln>
                  <a:noFill/>
                </a:ln>
                <a:solidFill>
                  <a:srgbClr val="000000"/>
                </a:solidFill>
                <a:effectLst/>
                <a:uLnTx/>
                <a:uFillTx/>
                <a:latin typeface="微软雅黑" panose="020B0503020204020204" charset="-122"/>
                <a:ea typeface="微软雅黑" panose="020B0503020204020204" charset="-122"/>
                <a:cs typeface="Arial" panose="020B0604020202020204"/>
                <a:sym typeface="Arial" panose="020B0604020202020204"/>
              </a:rPr>
              <a:t>课堂导入</a:t>
            </a:r>
            <a:endParaRPr kumimoji="0" lang="zh-CN" altLang="en-US" sz="2800" b="0" i="0" u="none" strike="noStrike" kern="0" cap="none" spc="0" normalizeH="0" baseline="0" noProof="0" dirty="0">
              <a:ln>
                <a:noFill/>
              </a:ln>
              <a:solidFill>
                <a:srgbClr val="000000"/>
              </a:solidFill>
              <a:effectLst/>
              <a:uLnTx/>
              <a:uFillTx/>
              <a:latin typeface="微软雅黑" panose="020B0503020204020204" charset="-122"/>
              <a:ea typeface="微软雅黑" panose="020B0503020204020204" charset="-122"/>
              <a:cs typeface="Arial" panose="020B0604020202020204"/>
              <a:sym typeface="Arial" panose="020B0604020202020204"/>
            </a:endParaRPr>
          </a:p>
        </p:txBody>
      </p:sp>
      <p:cxnSp>
        <p:nvCxnSpPr>
          <p:cNvPr id="8" name="直接连接符 7"/>
          <p:cNvCxnSpPr/>
          <p:nvPr/>
        </p:nvCxnSpPr>
        <p:spPr>
          <a:xfrm>
            <a:off x="1059873" y="831695"/>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3" name="文本框 2"/>
          <p:cNvSpPr txBox="1"/>
          <p:nvPr/>
        </p:nvSpPr>
        <p:spPr>
          <a:xfrm>
            <a:off x="1059815" y="1689100"/>
            <a:ext cx="7157720" cy="175196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609600" algn="just" defTabSz="914400" rtl="0" eaLnBrk="1" fontAlgn="auto" latinLnBrk="1" hangingPunct="0">
              <a:lnSpc>
                <a:spcPct val="150000"/>
              </a:lnSpc>
              <a:spcBef>
                <a:spcPts val="0"/>
              </a:spcBef>
              <a:spcAft>
                <a:spcPts val="0"/>
              </a:spcAft>
              <a:buClrTx/>
              <a:buSzTx/>
              <a:buFontTx/>
              <a:buNone/>
              <a:extLst>
                <a:ext uri="{35155182-B16C-46BC-9424-99874614C6A1}">
                  <wpsdc:indentchars xmlns:wpsdc="http://www.wps.cn/officeDocument/2017/drawingmlCustomData" xmlns="" val="200" checksum="4158780845"/>
                </a:ext>
              </a:extLst>
            </a:pPr>
            <a:r>
              <a:rPr kumimoji="0" sz="2400" i="0" u="none" strike="noStrike" cap="none" spc="0" normalizeH="0" baseline="0" dirty="0" err="1">
                <a:ln>
                  <a:noFill/>
                </a:ln>
                <a:effectLst/>
                <a:uFillTx/>
                <a:latin typeface="微软雅黑" panose="020B0503020204020204" charset="-122"/>
                <a:ea typeface="微软雅黑" panose="020B0503020204020204" charset="-122"/>
                <a:cs typeface="Arial" panose="020B0604020202020204"/>
                <a:sym typeface="Arial" panose="020B0604020202020204"/>
              </a:rPr>
              <a:t>获取信息的</a:t>
            </a:r>
            <a:r>
              <a:rPr kumimoji="0" sz="2400" b="1" i="0" u="none" strike="noStrike" cap="none" spc="0" normalizeH="0" baseline="0" dirty="0" err="1">
                <a:ln>
                  <a:noFill/>
                </a:ln>
                <a:solidFill>
                  <a:srgbClr val="0070C0"/>
                </a:solidFill>
                <a:effectLst/>
                <a:uFillTx/>
                <a:latin typeface="微软雅黑" panose="020B0503020204020204" charset="-122"/>
                <a:ea typeface="微软雅黑" panose="020B0503020204020204" charset="-122"/>
                <a:cs typeface="Arial" panose="020B0604020202020204"/>
                <a:sym typeface="Arial" panose="020B0604020202020204"/>
              </a:rPr>
              <a:t>渠道</a:t>
            </a:r>
            <a:r>
              <a:rPr kumimoji="0" sz="2400" i="0" u="none" strike="noStrike" cap="none" spc="0" normalizeH="0" baseline="0" dirty="0" err="1">
                <a:ln>
                  <a:noFill/>
                </a:ln>
                <a:effectLst/>
                <a:uFillTx/>
                <a:latin typeface="微软雅黑" panose="020B0503020204020204" charset="-122"/>
                <a:ea typeface="微软雅黑" panose="020B0503020204020204" charset="-122"/>
                <a:cs typeface="Arial" panose="020B0604020202020204"/>
                <a:sym typeface="Arial" panose="020B0604020202020204"/>
              </a:rPr>
              <a:t>多种多样。其中，</a:t>
            </a:r>
            <a:r>
              <a:rPr kumimoji="0" sz="2400" b="1" i="0" u="none" strike="noStrike" cap="none" spc="0" normalizeH="0" baseline="0" dirty="0" err="1">
                <a:ln>
                  <a:noFill/>
                </a:ln>
                <a:solidFill>
                  <a:srgbClr val="0070C0"/>
                </a:solidFill>
                <a:effectLst/>
                <a:uFillTx/>
                <a:latin typeface="微软雅黑" panose="020B0503020204020204" charset="-122"/>
                <a:ea typeface="微软雅黑" panose="020B0503020204020204" charset="-122"/>
                <a:cs typeface="Arial" panose="020B0604020202020204"/>
                <a:sym typeface="Arial" panose="020B0604020202020204"/>
              </a:rPr>
              <a:t>互联网</a:t>
            </a:r>
            <a:r>
              <a:rPr kumimoji="0" sz="2400" i="0" u="none" strike="noStrike" cap="none" spc="0" normalizeH="0" baseline="0" dirty="0" err="1">
                <a:ln>
                  <a:noFill/>
                </a:ln>
                <a:effectLst/>
                <a:uFillTx/>
                <a:latin typeface="微软雅黑" panose="020B0503020204020204" charset="-122"/>
                <a:ea typeface="微软雅黑" panose="020B0503020204020204" charset="-122"/>
                <a:cs typeface="Arial" panose="020B0604020202020204"/>
                <a:sym typeface="Arial" panose="020B0604020202020204"/>
              </a:rPr>
              <a:t>提供了丰富的信息资源，是大家获取信息的重要渠道。而对海量的网络信息，我们可以借助</a:t>
            </a:r>
            <a:r>
              <a:rPr kumimoji="0" lang="zh-CN" sz="2400" b="1" i="0" u="none" strike="noStrike" cap="none" spc="0" normalizeH="0" baseline="0" dirty="0">
                <a:ln>
                  <a:noFill/>
                </a:ln>
                <a:solidFill>
                  <a:srgbClr val="0070C0"/>
                </a:solidFill>
                <a:effectLst/>
                <a:uFillTx/>
                <a:latin typeface="微软雅黑" panose="020B0503020204020204" charset="-122"/>
                <a:ea typeface="微软雅黑" panose="020B0503020204020204" charset="-122"/>
                <a:cs typeface="Arial" panose="020B0604020202020204"/>
                <a:sym typeface="Arial" panose="020B0604020202020204"/>
              </a:rPr>
              <a:t>工</a:t>
            </a:r>
            <a:r>
              <a:rPr kumimoji="0" sz="2400" b="1" i="0" u="none" strike="noStrike" cap="none" spc="0" normalizeH="0" baseline="0" dirty="0" err="1">
                <a:ln>
                  <a:noFill/>
                </a:ln>
                <a:solidFill>
                  <a:srgbClr val="0070C0"/>
                </a:solidFill>
                <a:effectLst/>
                <a:uFillTx/>
                <a:latin typeface="微软雅黑" panose="020B0503020204020204" charset="-122"/>
                <a:ea typeface="微软雅黑" panose="020B0503020204020204" charset="-122"/>
                <a:cs typeface="Arial" panose="020B0604020202020204"/>
                <a:sym typeface="Arial" panose="020B0604020202020204"/>
              </a:rPr>
              <a:t>具</a:t>
            </a:r>
            <a:r>
              <a:rPr kumimoji="0" sz="2400" i="0" u="none" strike="noStrike" cap="none" spc="0" normalizeH="0" baseline="0" dirty="0" err="1">
                <a:ln>
                  <a:noFill/>
                </a:ln>
                <a:effectLst/>
                <a:uFillTx/>
                <a:latin typeface="微软雅黑" panose="020B0503020204020204" charset="-122"/>
                <a:ea typeface="微软雅黑" panose="020B0503020204020204" charset="-122"/>
                <a:cs typeface="Arial" panose="020B0604020202020204"/>
                <a:sym typeface="Arial" panose="020B0604020202020204"/>
              </a:rPr>
              <a:t>获取所需信息</a:t>
            </a:r>
            <a:r>
              <a:rPr kumimoji="0" sz="2400" i="0" u="none" strike="noStrike" cap="none" spc="0" normalizeH="0" baseline="0" dirty="0">
                <a:ln>
                  <a:noFill/>
                </a:ln>
                <a:effectLst/>
                <a:uFillTx/>
                <a:latin typeface="微软雅黑" panose="020B0503020204020204" charset="-122"/>
                <a:ea typeface="微软雅黑" panose="020B0503020204020204" charset="-122"/>
                <a:cs typeface="Arial" panose="020B0604020202020204"/>
                <a:sym typeface="Arial" panose="020B0604020202020204"/>
              </a:rPr>
              <a:t>。</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hape 108"/>
          <p:cNvSpPr/>
          <p:nvPr/>
        </p:nvSpPr>
        <p:spPr>
          <a:xfrm>
            <a:off x="326806" y="300084"/>
            <a:ext cx="724521" cy="697781"/>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1198"/>
            <a:ext cx="809896" cy="584775"/>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mn-lt"/>
                <a:ea typeface="方正舒体" panose="02010601030101010101" pitchFamily="2" charset="-122"/>
                <a:sym typeface="微软雅黑" panose="020B0503020204020204" charset="-122"/>
              </a:rPr>
              <a:t>2</a:t>
            </a:r>
            <a:endParaRPr kumimoji="0" sz="3200" b="0" i="0" u="none" strike="noStrike" kern="0" cap="none" spc="0" normalizeH="0" baseline="0" noProof="0" dirty="0">
              <a:ln>
                <a:noFill/>
              </a:ln>
              <a:solidFill>
                <a:srgbClr val="FFFFFF"/>
              </a:solidFill>
              <a:effectLst/>
              <a:uLnTx/>
              <a:uFillTx/>
              <a:latin typeface="+mn-lt"/>
              <a:ea typeface="方正舒体" panose="02010601030101010101" pitchFamily="2" charset="-122"/>
              <a:sym typeface="微软雅黑" panose="020B0503020204020204" charset="-122"/>
            </a:endParaRPr>
          </a:p>
        </p:txBody>
      </p:sp>
      <p:sp>
        <p:nvSpPr>
          <p:cNvPr id="2" name="文本框 1"/>
          <p:cNvSpPr txBox="1"/>
          <p:nvPr/>
        </p:nvSpPr>
        <p:spPr>
          <a:xfrm>
            <a:off x="1204089" y="341198"/>
            <a:ext cx="810476" cy="523218"/>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pPr>
            <a:r>
              <a:rPr lang="zh-CN" altLang="en-US" sz="2800" dirty="0" smtClean="0">
                <a:solidFill>
                  <a:srgbClr val="000000"/>
                </a:solidFill>
                <a:latin typeface="微软雅黑" panose="020B0503020204020204" charset="-122"/>
                <a:ea typeface="微软雅黑" panose="020B0503020204020204" charset="-122"/>
              </a:rPr>
              <a:t>目录</a:t>
            </a:r>
            <a:endParaRPr kumimoji="0" lang="zh-CN" altLang="en-US" sz="2800" b="0" i="0" u="none" strike="noStrike" cap="none" spc="0" normalizeH="0" baseline="0" dirty="0">
              <a:ln>
                <a:noFill/>
              </a:ln>
              <a:solidFill>
                <a:srgbClr val="000000"/>
              </a:solidFill>
              <a:effectLst/>
              <a:uFillTx/>
              <a:latin typeface="微软雅黑" panose="020B0503020204020204" charset="-122"/>
              <a:ea typeface="微软雅黑" panose="020B0503020204020204" charset="-122"/>
              <a:sym typeface="Arial" panose="020B0604020202020204"/>
            </a:endParaRPr>
          </a:p>
        </p:txBody>
      </p:sp>
      <p:cxnSp>
        <p:nvCxnSpPr>
          <p:cNvPr id="8" name="直接连接符 7"/>
          <p:cNvCxnSpPr/>
          <p:nvPr/>
        </p:nvCxnSpPr>
        <p:spPr>
          <a:xfrm>
            <a:off x="1059873" y="831695"/>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3" name="文本框 2"/>
          <p:cNvSpPr txBox="1"/>
          <p:nvPr/>
        </p:nvSpPr>
        <p:spPr>
          <a:xfrm>
            <a:off x="2527466" y="1884974"/>
            <a:ext cx="5317433" cy="58229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pPr>
            <a:r>
              <a:rPr kumimoji="0" lang="zh-CN" altLang="en-US" sz="3200" b="0" i="0" u="none" strike="noStrike" cap="none" spc="0" normalizeH="0" baseline="0" dirty="0" smtClean="0">
                <a:ln>
                  <a:noFill/>
                </a:ln>
                <a:solidFill>
                  <a:srgbClr val="000000"/>
                </a:solidFill>
                <a:effectLst/>
                <a:uFillTx/>
                <a:latin typeface="微软雅黑" panose="020B0503020204020204" charset="-122"/>
                <a:ea typeface="微软雅黑" panose="020B0503020204020204" charset="-122"/>
                <a:sym typeface="Arial" panose="020B0604020202020204"/>
              </a:rPr>
              <a:t>一、使用网络获取信息</a:t>
            </a:r>
          </a:p>
        </p:txBody>
      </p:sp>
      <p:sp>
        <p:nvSpPr>
          <p:cNvPr id="4" name="文本框 3"/>
          <p:cNvSpPr txBox="1"/>
          <p:nvPr/>
        </p:nvSpPr>
        <p:spPr>
          <a:xfrm>
            <a:off x="2527466" y="2910929"/>
            <a:ext cx="5595730" cy="58229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pPr>
            <a:r>
              <a:rPr kumimoji="0" lang="zh-CN" altLang="en-US" sz="3200" b="0" i="0" u="none" strike="noStrike" cap="none" spc="0" normalizeH="0" baseline="0" dirty="0" smtClean="0">
                <a:ln>
                  <a:noFill/>
                </a:ln>
                <a:solidFill>
                  <a:srgbClr val="000000"/>
                </a:solidFill>
                <a:effectLst/>
                <a:uFillTx/>
                <a:latin typeface="微软雅黑" panose="020B0503020204020204" charset="-122"/>
                <a:ea typeface="微软雅黑" panose="020B0503020204020204" charset="-122"/>
                <a:sym typeface="Arial" panose="020B0604020202020204"/>
              </a:rPr>
              <a:t>二、合法使用网上信息</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ldLvl="0" animBg="1"/>
      <p:bldP spid="4"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hape 120"/>
          <p:cNvSpPr/>
          <p:nvPr/>
        </p:nvSpPr>
        <p:spPr>
          <a:xfrm>
            <a:off x="710401" y="309793"/>
            <a:ext cx="914400" cy="276860"/>
          </a:xfrm>
          <a:prstGeom prst="rect">
            <a:avLst/>
          </a:prstGeom>
          <a:noFill/>
          <a:ln w="12700" cap="flat">
            <a:noFill/>
            <a:miter lim="400000"/>
          </a:ln>
          <a:effectLst/>
        </p:spPr>
        <p:txBody>
          <a:bodyPr wrap="none" lIns="0" tIns="0" rIns="0" bIns="0" numCol="1" anchor="t">
            <a:spAutoFit/>
          </a:bodyPr>
          <a:lstStyle>
            <a:lvl1pPr>
              <a:defRPr b="1">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lvl="0">
              <a:defRPr b="0">
                <a:solidFill>
                  <a:srgbClr val="000000"/>
                </a:solidFill>
              </a:defRPr>
            </a:pPr>
            <a:r>
              <a:rPr lang="zh-CN" b="1" dirty="0">
                <a:solidFill>
                  <a:srgbClr val="C00000"/>
                </a:solidFill>
              </a:rPr>
              <a:t>学习目标</a:t>
            </a:r>
          </a:p>
        </p:txBody>
      </p:sp>
      <p:sp>
        <p:nvSpPr>
          <p:cNvPr id="2" name="五边形 1"/>
          <p:cNvSpPr/>
          <p:nvPr/>
        </p:nvSpPr>
        <p:spPr>
          <a:xfrm>
            <a:off x="283221" y="300599"/>
            <a:ext cx="427180" cy="305434"/>
          </a:xfrm>
          <a:prstGeom prst="homePlate">
            <a:avLst/>
          </a:prstGeom>
          <a:solidFill>
            <a:srgbClr val="C00000"/>
          </a:solidFill>
          <a:ln w="12700" cap="flat">
            <a:solidFill>
              <a:srgbClr val="BBE0E3"/>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1" hangingPunct="0">
              <a:lnSpc>
                <a:spcPct val="100000"/>
              </a:lnSpc>
              <a:spcBef>
                <a:spcPts val="0"/>
              </a:spcBef>
              <a:spcAft>
                <a:spcPts val="0"/>
              </a:spcAft>
              <a:buClrTx/>
              <a:buSzTx/>
              <a:buFontTx/>
              <a:buNone/>
            </a:pPr>
            <a:endParaRPr kumimoji="0" lang="zh-CN" altLang="en-US" sz="1400" b="0" i="0" u="none" strike="noStrike" cap="none" spc="0" normalizeH="0" baseline="0" dirty="0">
              <a:ln>
                <a:noFill/>
              </a:ln>
              <a:solidFill>
                <a:schemeClr val="bg1"/>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3" name="文本框 2"/>
          <p:cNvSpPr txBox="1"/>
          <p:nvPr/>
        </p:nvSpPr>
        <p:spPr>
          <a:xfrm>
            <a:off x="710565" y="1379855"/>
            <a:ext cx="6642100" cy="45910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en-US" altLang="zh-CN" sz="2400" b="0" i="0" u="none" strike="noStrike" cap="none" spc="0" normalizeH="0" baseline="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Arial" panose="020B0604020202020204"/>
              </a:rPr>
              <a:t>1. </a:t>
            </a:r>
            <a:r>
              <a:rPr kumimoji="0" lang="zh-CN" altLang="en-US" sz="2400" b="0" i="0" u="none" strike="noStrike" cap="none" spc="0" normalizeH="0" baseline="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Arial" panose="020B0604020202020204"/>
              </a:rPr>
              <a:t>掌握获取网络信息的主要方法和技巧。</a:t>
            </a:r>
          </a:p>
        </p:txBody>
      </p:sp>
      <p:sp>
        <p:nvSpPr>
          <p:cNvPr id="4" name="文本框 3"/>
          <p:cNvSpPr txBox="1"/>
          <p:nvPr/>
        </p:nvSpPr>
        <p:spPr>
          <a:xfrm>
            <a:off x="710565" y="2274570"/>
            <a:ext cx="7186295" cy="45910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en-US" altLang="zh-CN" sz="2400" b="0" i="0" u="none" strike="noStrike" cap="none" spc="0" normalizeH="0" baseline="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Arial" panose="020B0604020202020204"/>
              </a:rPr>
              <a:t>2. </a:t>
            </a:r>
            <a:r>
              <a:rPr kumimoji="0" lang="zh-CN" altLang="en-US" sz="2400" b="0" i="0" u="none" strike="noStrike" cap="none" spc="0" normalizeH="0" baseline="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Arial" panose="020B0604020202020204"/>
              </a:rPr>
              <a:t>学会合法使用网络信息。</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hape 120"/>
          <p:cNvSpPr/>
          <p:nvPr/>
        </p:nvSpPr>
        <p:spPr>
          <a:xfrm>
            <a:off x="710401" y="309793"/>
            <a:ext cx="1828800" cy="276860"/>
          </a:xfrm>
          <a:prstGeom prst="rect">
            <a:avLst/>
          </a:prstGeom>
          <a:noFill/>
          <a:ln w="12700" cap="flat">
            <a:noFill/>
            <a:miter lim="400000"/>
          </a:ln>
          <a:effectLst/>
        </p:spPr>
        <p:txBody>
          <a:bodyPr wrap="none" lIns="0" tIns="0" rIns="0" bIns="0" numCol="1" anchor="t">
            <a:spAutoFit/>
          </a:bodyPr>
          <a:lstStyle>
            <a:lvl1pPr>
              <a:defRPr b="1">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defTabSz="914400" eaLnBrk="1" fontAlgn="auto" latinLnBrk="0" hangingPunct="1">
              <a:lnSpc>
                <a:spcPct val="100000"/>
              </a:lnSpc>
              <a:spcBef>
                <a:spcPts val="0"/>
              </a:spcBef>
              <a:spcAft>
                <a:spcPts val="0"/>
              </a:spcAft>
              <a:buClrTx/>
              <a:buSzTx/>
              <a:buFontTx/>
              <a:buNone/>
              <a:defRPr b="0">
                <a:solidFill>
                  <a:srgbClr val="000000"/>
                </a:solidFill>
              </a:defRPr>
            </a:pPr>
            <a:r>
              <a:rPr kumimoji="0" lang="zh-CN" sz="1800" b="1" i="0" u="none" strike="noStrike" kern="0" cap="none" spc="0" normalizeH="0" baseline="0" noProof="0" dirty="0">
                <a:ln>
                  <a:noFill/>
                </a:ln>
                <a:solidFill>
                  <a:srgbClr val="C00000"/>
                </a:solidFill>
                <a:effectLst/>
                <a:uLnTx/>
                <a:uFillTx/>
                <a:latin typeface="微软雅黑" panose="020B0503020204020204" charset="-122"/>
                <a:ea typeface="微软雅黑" panose="020B0503020204020204" charset="-122"/>
                <a:sym typeface="微软雅黑" panose="020B0503020204020204" charset="-122"/>
              </a:rPr>
              <a:t>使用网络获取信息</a:t>
            </a:r>
          </a:p>
        </p:txBody>
      </p:sp>
      <p:sp>
        <p:nvSpPr>
          <p:cNvPr id="2" name="五边形 1"/>
          <p:cNvSpPr/>
          <p:nvPr/>
        </p:nvSpPr>
        <p:spPr>
          <a:xfrm>
            <a:off x="283221" y="300599"/>
            <a:ext cx="427180" cy="305434"/>
          </a:xfrm>
          <a:prstGeom prst="homePlate">
            <a:avLst/>
          </a:prstGeom>
          <a:solidFill>
            <a:srgbClr val="C00000"/>
          </a:solidFill>
          <a:ln w="12700" cap="flat">
            <a:solidFill>
              <a:srgbClr val="BBE0E3"/>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lvl="0" indent="0" algn="ctr" defTabSz="914400" rtl="0" eaLnBrk="1" fontAlgn="auto" latinLnBrk="1" hangingPunct="0">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F2F2F2"/>
                </a:solidFill>
                <a:effectLst/>
                <a:uLnTx/>
                <a:uFillTx/>
                <a:latin typeface="微软雅黑" panose="020B0503020204020204" charset="-122"/>
                <a:ea typeface="微软雅黑" panose="020B0503020204020204" charset="-122"/>
                <a:cs typeface="微软雅黑" panose="020B0503020204020204" charset="-122"/>
                <a:sym typeface="微软雅黑" panose="020B0503020204020204" charset="-122"/>
              </a:rPr>
              <a:t>一</a:t>
            </a:r>
          </a:p>
        </p:txBody>
      </p:sp>
      <p:sp>
        <p:nvSpPr>
          <p:cNvPr id="3" name="文本框 2"/>
          <p:cNvSpPr txBox="1"/>
          <p:nvPr/>
        </p:nvSpPr>
        <p:spPr>
          <a:xfrm>
            <a:off x="1617787" y="2212643"/>
            <a:ext cx="6241773" cy="70548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lvl="0" indent="508000" algn="l" rtl="0" latinLnBrk="1" hangingPunct="0"/>
            <a:r>
              <a:rPr kumimoji="0" lang="zh-CN" altLang="en-US" sz="4000" b="1" i="0" u="none" strike="noStrike" cap="none" spc="0" normalizeH="0" baseline="0" dirty="0" smtClean="0">
                <a:ln>
                  <a:noFill/>
                </a:ln>
                <a:solidFill>
                  <a:schemeClr val="tx1"/>
                </a:solidFill>
                <a:effectLst/>
                <a:uFillTx/>
                <a:latin typeface="微软雅黑" panose="020B0503020204020204" charset="-122"/>
                <a:ea typeface="微软雅黑" panose="020B0503020204020204" charset="-122"/>
                <a:sym typeface="Arial" panose="020B0604020202020204"/>
              </a:rPr>
              <a:t>一、</a:t>
            </a:r>
            <a:r>
              <a:rPr lang="zh-CN" altLang="zh-CN" sz="4000" b="1" dirty="0">
                <a:solidFill>
                  <a:schemeClr val="tx1"/>
                </a:solidFill>
                <a:latin typeface="微软雅黑" panose="020B0503020204020204" charset="-122"/>
                <a:ea typeface="微软雅黑" panose="020B0503020204020204" charset="-122"/>
                <a:sym typeface="微软雅黑" panose="020B0503020204020204" charset="-122"/>
              </a:rPr>
              <a:t>使用网络获取</a:t>
            </a:r>
            <a:r>
              <a:rPr lang="zh-CN" altLang="zh-CN" sz="4000" b="1" dirty="0" smtClean="0">
                <a:solidFill>
                  <a:schemeClr val="tx1"/>
                </a:solidFill>
                <a:latin typeface="微软雅黑" panose="020B0503020204020204" charset="-122"/>
                <a:ea typeface="微软雅黑" panose="020B0503020204020204" charset="-122"/>
                <a:sym typeface="微软雅黑" panose="020B0503020204020204" charset="-122"/>
              </a:rPr>
              <a:t>信息</a:t>
            </a:r>
            <a:endParaRPr lang="zh-CN" altLang="zh-CN" sz="4000" b="1" dirty="0">
              <a:solidFill>
                <a:schemeClr val="tx1"/>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hape 120"/>
          <p:cNvSpPr/>
          <p:nvPr/>
        </p:nvSpPr>
        <p:spPr>
          <a:xfrm>
            <a:off x="710401" y="309793"/>
            <a:ext cx="1828800" cy="276860"/>
          </a:xfrm>
          <a:prstGeom prst="rect">
            <a:avLst/>
          </a:prstGeom>
          <a:noFill/>
          <a:ln w="12700" cap="flat">
            <a:noFill/>
            <a:miter lim="400000"/>
          </a:ln>
          <a:effectLst/>
        </p:spPr>
        <p:txBody>
          <a:bodyPr wrap="none" lIns="0" tIns="0" rIns="0" bIns="0" numCol="1" anchor="t">
            <a:spAutoFit/>
          </a:bodyPr>
          <a:lstStyle>
            <a:lvl1pPr>
              <a:defRPr b="1">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defTabSz="914400" eaLnBrk="1" fontAlgn="auto" latinLnBrk="0" hangingPunct="1">
              <a:lnSpc>
                <a:spcPct val="100000"/>
              </a:lnSpc>
              <a:spcBef>
                <a:spcPts val="0"/>
              </a:spcBef>
              <a:spcAft>
                <a:spcPts val="0"/>
              </a:spcAft>
              <a:buClrTx/>
              <a:buSzTx/>
              <a:buFontTx/>
              <a:buNone/>
              <a:defRPr b="0">
                <a:solidFill>
                  <a:srgbClr val="000000"/>
                </a:solidFill>
              </a:defRPr>
            </a:pPr>
            <a:r>
              <a:rPr kumimoji="0" lang="zh-CN" sz="1800" b="1" i="0" u="none" strike="noStrike" kern="0" cap="none" spc="0" normalizeH="0" baseline="0" noProof="0" dirty="0">
                <a:ln>
                  <a:noFill/>
                </a:ln>
                <a:solidFill>
                  <a:srgbClr val="C00000"/>
                </a:solidFill>
                <a:effectLst/>
                <a:uLnTx/>
                <a:uFillTx/>
                <a:latin typeface="微软雅黑" panose="020B0503020204020204" charset="-122"/>
                <a:ea typeface="微软雅黑" panose="020B0503020204020204" charset="-122"/>
                <a:sym typeface="微软雅黑" panose="020B0503020204020204" charset="-122"/>
              </a:rPr>
              <a:t>使用网络获取信息</a:t>
            </a:r>
          </a:p>
        </p:txBody>
      </p:sp>
      <p:sp>
        <p:nvSpPr>
          <p:cNvPr id="2" name="五边形 1"/>
          <p:cNvSpPr/>
          <p:nvPr/>
        </p:nvSpPr>
        <p:spPr>
          <a:xfrm>
            <a:off x="283221" y="300599"/>
            <a:ext cx="427180" cy="305434"/>
          </a:xfrm>
          <a:prstGeom prst="homePlate">
            <a:avLst/>
          </a:prstGeom>
          <a:solidFill>
            <a:srgbClr val="C00000"/>
          </a:solidFill>
          <a:ln w="12700" cap="flat">
            <a:solidFill>
              <a:srgbClr val="BBE0E3"/>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lvl="0" indent="0" algn="ctr" defTabSz="914400" rtl="0" eaLnBrk="1" fontAlgn="auto" latinLnBrk="1" hangingPunct="0">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F2F2F2"/>
                </a:solidFill>
                <a:effectLst/>
                <a:uLnTx/>
                <a:uFillTx/>
                <a:latin typeface="微软雅黑" panose="020B0503020204020204" charset="-122"/>
                <a:ea typeface="微软雅黑" panose="020B0503020204020204" charset="-122"/>
                <a:cs typeface="微软雅黑" panose="020B0503020204020204" charset="-122"/>
                <a:sym typeface="微软雅黑" panose="020B0503020204020204" charset="-122"/>
              </a:rPr>
              <a:t>一</a:t>
            </a:r>
          </a:p>
        </p:txBody>
      </p:sp>
      <p:sp>
        <p:nvSpPr>
          <p:cNvPr id="3" name="文本框 2"/>
          <p:cNvSpPr txBox="1"/>
          <p:nvPr/>
        </p:nvSpPr>
        <p:spPr>
          <a:xfrm>
            <a:off x="639445" y="770255"/>
            <a:ext cx="7865110" cy="156718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508000" algn="just" defTabSz="914400" rtl="0" eaLnBrk="1" fontAlgn="auto" latinLnBrk="1" hangingPunct="0">
              <a:lnSpc>
                <a:spcPct val="120000"/>
              </a:lnSpc>
              <a:spcBef>
                <a:spcPts val="0"/>
              </a:spcBef>
              <a:spcAft>
                <a:spcPts val="0"/>
              </a:spcAft>
              <a:buClrTx/>
              <a:buSzTx/>
              <a:buFontTx/>
              <a:buNone/>
              <a:extLst>
                <a:ext uri="{35155182-B16C-46BC-9424-99874614C6A1}">
                  <wpsdc:indentchars xmlns:wpsdc="http://www.wps.cn/officeDocument/2017/drawingmlCustomData" xmlns="" val="200" checksum="282533468"/>
                </a:ext>
              </a:extLst>
            </a:pPr>
            <a:r>
              <a:rPr kumimoji="0" lang="zh-CN" altLang="en-US" sz="2000" b="1" i="0" u="none" strike="noStrike" cap="none" spc="0" normalizeH="0" baseline="0">
                <a:ln>
                  <a:noFill/>
                </a:ln>
                <a:solidFill>
                  <a:srgbClr val="00B050"/>
                </a:solidFill>
                <a:effectLst/>
                <a:uFillTx/>
                <a:latin typeface="微软雅黑" panose="020B0503020204020204" charset="-122"/>
                <a:ea typeface="微软雅黑" panose="020B0503020204020204" charset="-122"/>
                <a:cs typeface="Arial" panose="020B0604020202020204"/>
                <a:sym typeface="Arial" panose="020B0604020202020204"/>
              </a:rPr>
              <a:t>搜索引擎</a:t>
            </a:r>
            <a:r>
              <a:rPr kumimoji="0" lang="zh-CN" altLang="en-US" sz="2000" i="0" u="none" strike="noStrike" cap="none" spc="0" normalizeH="0" baseline="0">
                <a:ln>
                  <a:noFill/>
                </a:ln>
                <a:effectLst/>
                <a:uFillTx/>
                <a:latin typeface="微软雅黑" panose="020B0503020204020204" charset="-122"/>
                <a:ea typeface="微软雅黑" panose="020B0503020204020204" charset="-122"/>
                <a:cs typeface="Arial" panose="020B0604020202020204"/>
                <a:sym typeface="Arial" panose="020B0604020202020204"/>
              </a:rPr>
              <a:t>是我们较为常用的网络信息获取工具。搜索引擎的种类很多，其搜索范围及搜索效率各有不同，我们可以根据具体需要选择不同的搜索引擎。目前，我们主要使用的</a:t>
            </a:r>
            <a:r>
              <a:rPr kumimoji="0" lang="zh-CN" altLang="en-US" sz="2000" b="1" i="0" u="none" strike="noStrike" cap="none" spc="0" normalizeH="0" baseline="0">
                <a:ln>
                  <a:noFill/>
                </a:ln>
                <a:solidFill>
                  <a:srgbClr val="00B050"/>
                </a:solidFill>
                <a:effectLst/>
                <a:uFillTx/>
                <a:latin typeface="微软雅黑" panose="020B0503020204020204" charset="-122"/>
                <a:ea typeface="微软雅黑" panose="020B0503020204020204" charset="-122"/>
                <a:cs typeface="Arial" panose="020B0604020202020204"/>
                <a:sym typeface="Arial" panose="020B0604020202020204"/>
              </a:rPr>
              <a:t>搜索方法</a:t>
            </a:r>
            <a:r>
              <a:rPr kumimoji="0" lang="zh-CN" altLang="en-US" sz="2000" i="0" u="none" strike="noStrike" cap="none" spc="0" normalizeH="0" baseline="0">
                <a:ln>
                  <a:noFill/>
                </a:ln>
                <a:effectLst/>
                <a:uFillTx/>
                <a:latin typeface="微软雅黑" panose="020B0503020204020204" charset="-122"/>
                <a:ea typeface="微软雅黑" panose="020B0503020204020204" charset="-122"/>
                <a:cs typeface="Arial" panose="020B0604020202020204"/>
                <a:sym typeface="Arial" panose="020B0604020202020204"/>
              </a:rPr>
              <a:t>是</a:t>
            </a:r>
            <a:r>
              <a:rPr kumimoji="0" lang="zh-CN" altLang="en-US" sz="2000" b="1" i="0" u="none" strike="noStrike" cap="none" spc="0" normalizeH="0" baseline="0">
                <a:ln>
                  <a:noFill/>
                </a:ln>
                <a:solidFill>
                  <a:srgbClr val="00B050"/>
                </a:solidFill>
                <a:effectLst/>
                <a:uFillTx/>
                <a:latin typeface="微软雅黑" panose="020B0503020204020204" charset="-122"/>
                <a:ea typeface="微软雅黑" panose="020B0503020204020204" charset="-122"/>
                <a:cs typeface="Arial" panose="020B0604020202020204"/>
                <a:sym typeface="Arial" panose="020B0604020202020204"/>
              </a:rPr>
              <a:t>关键字搜索</a:t>
            </a:r>
            <a:r>
              <a:rPr kumimoji="0" lang="zh-CN" altLang="en-US" sz="2000" i="0" u="none" strike="noStrike" cap="none" spc="0" normalizeH="0" baseline="0">
                <a:ln>
                  <a:noFill/>
                </a:ln>
                <a:effectLst/>
                <a:uFillTx/>
                <a:latin typeface="微软雅黑" panose="020B0503020204020204" charset="-122"/>
                <a:ea typeface="微软雅黑" panose="020B0503020204020204" charset="-122"/>
                <a:cs typeface="Arial" panose="020B0604020202020204"/>
                <a:sym typeface="Arial" panose="020B0604020202020204"/>
              </a:rPr>
              <a:t>，也可以使用</a:t>
            </a:r>
            <a:r>
              <a:rPr kumimoji="0" lang="zh-CN" altLang="en-US" sz="2000" b="1" i="0" u="none" strike="noStrike" cap="none" spc="0" normalizeH="0" baseline="0">
                <a:ln>
                  <a:noFill/>
                </a:ln>
                <a:solidFill>
                  <a:srgbClr val="00B050"/>
                </a:solidFill>
                <a:effectLst/>
                <a:uFillTx/>
                <a:latin typeface="微软雅黑" panose="020B0503020204020204" charset="-122"/>
                <a:ea typeface="微软雅黑" panose="020B0503020204020204" charset="-122"/>
                <a:cs typeface="Arial" panose="020B0604020202020204"/>
                <a:sym typeface="Arial" panose="020B0604020202020204"/>
              </a:rPr>
              <a:t>语音输人</a:t>
            </a:r>
            <a:r>
              <a:rPr kumimoji="0" lang="zh-CN" altLang="en-US" sz="2000" i="0" u="none" strike="noStrike" cap="none" spc="0" normalizeH="0" baseline="0">
                <a:ln>
                  <a:noFill/>
                </a:ln>
                <a:effectLst/>
                <a:uFillTx/>
                <a:latin typeface="微软雅黑" panose="020B0503020204020204" charset="-122"/>
                <a:ea typeface="微软雅黑" panose="020B0503020204020204" charset="-122"/>
                <a:cs typeface="Arial" panose="020B0604020202020204"/>
                <a:sym typeface="Arial" panose="020B0604020202020204"/>
              </a:rPr>
              <a:t>或</a:t>
            </a:r>
            <a:r>
              <a:rPr kumimoji="0" lang="zh-CN" altLang="en-US" sz="2000" b="1" i="0" u="none" strike="noStrike" cap="none" spc="0" normalizeH="0" baseline="0">
                <a:ln>
                  <a:noFill/>
                </a:ln>
                <a:solidFill>
                  <a:srgbClr val="00B050"/>
                </a:solidFill>
                <a:effectLst/>
                <a:uFillTx/>
                <a:latin typeface="微软雅黑" panose="020B0503020204020204" charset="-122"/>
                <a:ea typeface="微软雅黑" panose="020B0503020204020204" charset="-122"/>
                <a:cs typeface="Arial" panose="020B0604020202020204"/>
                <a:sym typeface="Arial" panose="020B0604020202020204"/>
              </a:rPr>
              <a:t>图像识别</a:t>
            </a:r>
            <a:r>
              <a:rPr kumimoji="0" lang="zh-CN" altLang="en-US" sz="2000" i="0" u="none" strike="noStrike" cap="none" spc="0" normalizeH="0" baseline="0">
                <a:ln>
                  <a:noFill/>
                </a:ln>
                <a:effectLst/>
                <a:uFillTx/>
                <a:latin typeface="微软雅黑" panose="020B0503020204020204" charset="-122"/>
                <a:ea typeface="微软雅黑" panose="020B0503020204020204" charset="-122"/>
                <a:cs typeface="Arial" panose="020B0604020202020204"/>
                <a:sym typeface="Arial" panose="020B0604020202020204"/>
              </a:rPr>
              <a:t>进行搜索，如下图所示。</a:t>
            </a:r>
          </a:p>
        </p:txBody>
      </p:sp>
      <p:grpSp>
        <p:nvGrpSpPr>
          <p:cNvPr id="35" name="组合 34"/>
          <p:cNvGrpSpPr/>
          <p:nvPr/>
        </p:nvGrpSpPr>
        <p:grpSpPr>
          <a:xfrm>
            <a:off x="1114425" y="2598420"/>
            <a:ext cx="6915150" cy="2220595"/>
            <a:chOff x="1755" y="4079"/>
            <a:chExt cx="10890" cy="3497"/>
          </a:xfrm>
        </p:grpSpPr>
        <p:pic>
          <p:nvPicPr>
            <p:cNvPr id="5" name="图片 4" descr="百度搜索"/>
            <p:cNvPicPr>
              <a:picLocks noChangeAspect="1"/>
            </p:cNvPicPr>
            <p:nvPr/>
          </p:nvPicPr>
          <p:blipFill>
            <a:blip r:embed="rId2"/>
            <a:stretch>
              <a:fillRect/>
            </a:stretch>
          </p:blipFill>
          <p:spPr>
            <a:xfrm>
              <a:off x="1755" y="4079"/>
              <a:ext cx="10890" cy="2655"/>
            </a:xfrm>
            <a:prstGeom prst="rect">
              <a:avLst/>
            </a:prstGeom>
          </p:spPr>
        </p:pic>
        <p:pic>
          <p:nvPicPr>
            <p:cNvPr id="13" name="图片 12" descr="9SQG6892}K}MYWBPE[T2BC4"/>
            <p:cNvPicPr>
              <a:picLocks noChangeAspect="1"/>
            </p:cNvPicPr>
            <p:nvPr/>
          </p:nvPicPr>
          <p:blipFill>
            <a:blip r:embed="rId3"/>
            <a:stretch>
              <a:fillRect/>
            </a:stretch>
          </p:blipFill>
          <p:spPr>
            <a:xfrm>
              <a:off x="9519" y="5747"/>
              <a:ext cx="300" cy="300"/>
            </a:xfrm>
            <a:prstGeom prst="rect">
              <a:avLst/>
            </a:prstGeom>
          </p:spPr>
        </p:pic>
        <p:sp>
          <p:nvSpPr>
            <p:cNvPr id="14" name="矩形标注 13"/>
            <p:cNvSpPr/>
            <p:nvPr/>
          </p:nvSpPr>
          <p:spPr>
            <a:xfrm>
              <a:off x="1838" y="4258"/>
              <a:ext cx="2313" cy="578"/>
            </a:xfrm>
            <a:prstGeom prst="wedgeRectCallout">
              <a:avLst>
                <a:gd name="adj1" fmla="val -367"/>
                <a:gd name="adj2" fmla="val 195934"/>
              </a:avLst>
            </a:prstGeom>
            <a:solidFill>
              <a:srgbClr val="FFFFFF"/>
            </a:solidFill>
            <a:ln w="12700" cap="flat">
              <a:solidFill>
                <a:schemeClr val="accent1">
                  <a:lumMod val="50000"/>
                </a:schemeClr>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indent="0" algn="ctr" defTabSz="914400" rtl="0" fontAlgn="auto" latinLnBrk="1" hangingPunct="0">
                <a:lnSpc>
                  <a:spcPct val="100000"/>
                </a:lnSpc>
                <a:spcBef>
                  <a:spcPts val="0"/>
                </a:spcBef>
                <a:spcAft>
                  <a:spcPts val="0"/>
                </a:spcAft>
                <a:buClrTx/>
                <a:buSzTx/>
                <a:buFontTx/>
                <a:buNone/>
              </a:pPr>
              <a:r>
                <a:rPr kumimoji="0" lang="zh-CN" altLang="en-US" sz="1800" b="0" i="0" u="none" strike="noStrike" cap="none" spc="0" normalizeH="0" baseline="0">
                  <a:ln>
                    <a:noFill/>
                  </a:ln>
                  <a:solidFill>
                    <a:srgbClr val="00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微软雅黑" panose="020B0503020204020204" charset="-122"/>
                  <a:sym typeface="微软雅黑" panose="020B0503020204020204" charset="-122"/>
                </a:rPr>
                <a:t>关键字搜索</a:t>
              </a:r>
            </a:p>
          </p:txBody>
        </p:sp>
        <p:sp>
          <p:nvSpPr>
            <p:cNvPr id="21" name="矩形标注 20"/>
            <p:cNvSpPr/>
            <p:nvPr/>
          </p:nvSpPr>
          <p:spPr>
            <a:xfrm>
              <a:off x="10114" y="4258"/>
              <a:ext cx="2313" cy="578"/>
            </a:xfrm>
            <a:prstGeom prst="wedgeRectCallout">
              <a:avLst>
                <a:gd name="adj1" fmla="val -45071"/>
                <a:gd name="adj2" fmla="val 195934"/>
              </a:avLst>
            </a:prstGeom>
            <a:solidFill>
              <a:srgbClr val="FFFFFF"/>
            </a:solidFill>
            <a:ln w="12700" cap="flat">
              <a:solidFill>
                <a:schemeClr val="accent1">
                  <a:lumMod val="50000"/>
                </a:schemeClr>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indent="0" algn="ctr" defTabSz="914400" rtl="0" fontAlgn="auto" latinLnBrk="1" hangingPunct="0">
                <a:lnSpc>
                  <a:spcPct val="100000"/>
                </a:lnSpc>
                <a:spcBef>
                  <a:spcPts val="0"/>
                </a:spcBef>
                <a:spcAft>
                  <a:spcPts val="0"/>
                </a:spcAft>
                <a:buClrTx/>
                <a:buSzTx/>
                <a:buFontTx/>
                <a:buNone/>
              </a:pPr>
              <a:r>
                <a:rPr kumimoji="0" lang="zh-CN" altLang="en-US" sz="1800" b="0" i="0" u="none" strike="noStrike" cap="none" spc="0" normalizeH="0" baseline="0">
                  <a:ln>
                    <a:noFill/>
                  </a:ln>
                  <a:solidFill>
                    <a:srgbClr val="00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微软雅黑" panose="020B0503020204020204" charset="-122"/>
                  <a:sym typeface="微软雅黑" panose="020B0503020204020204" charset="-122"/>
                </a:rPr>
                <a:t>图像识别搜索</a:t>
              </a:r>
            </a:p>
          </p:txBody>
        </p:sp>
        <p:sp>
          <p:nvSpPr>
            <p:cNvPr id="25" name="矩形标注 24"/>
            <p:cNvSpPr/>
            <p:nvPr/>
          </p:nvSpPr>
          <p:spPr>
            <a:xfrm>
              <a:off x="6582" y="6998"/>
              <a:ext cx="2313" cy="578"/>
            </a:xfrm>
            <a:prstGeom prst="wedgeRectCallout">
              <a:avLst>
                <a:gd name="adj1" fmla="val 74600"/>
                <a:gd name="adj2" fmla="val -195069"/>
              </a:avLst>
            </a:prstGeom>
            <a:solidFill>
              <a:srgbClr val="FFFFFF"/>
            </a:solidFill>
            <a:ln w="12700" cap="flat">
              <a:solidFill>
                <a:schemeClr val="accent1">
                  <a:lumMod val="50000"/>
                </a:schemeClr>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indent="0" algn="ctr" defTabSz="914400" rtl="0" fontAlgn="auto" latinLnBrk="1" hangingPunct="0">
                <a:lnSpc>
                  <a:spcPct val="100000"/>
                </a:lnSpc>
                <a:spcBef>
                  <a:spcPts val="0"/>
                </a:spcBef>
                <a:spcAft>
                  <a:spcPts val="0"/>
                </a:spcAft>
                <a:buClrTx/>
                <a:buSzTx/>
                <a:buFontTx/>
                <a:buNone/>
              </a:pPr>
              <a:r>
                <a:rPr kumimoji="0" lang="zh-CN" altLang="en-US" sz="1800" b="0" i="0" u="none" strike="noStrike" cap="none" spc="0" normalizeH="0" baseline="0">
                  <a:ln>
                    <a:noFill/>
                  </a:ln>
                  <a:solidFill>
                    <a:srgbClr val="00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微软雅黑" panose="020B0503020204020204" charset="-122"/>
                  <a:sym typeface="微软雅黑" panose="020B0503020204020204" charset="-122"/>
                </a:rPr>
                <a:t>语音输入搜索</a:t>
              </a:r>
            </a:p>
          </p:txBody>
        </p:sp>
      </p:gr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blinds(horizontal)">
                                      <p:cBhvr>
                                        <p:cTn id="1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hape 120"/>
          <p:cNvSpPr/>
          <p:nvPr/>
        </p:nvSpPr>
        <p:spPr>
          <a:xfrm>
            <a:off x="710401" y="309793"/>
            <a:ext cx="685800" cy="276860"/>
          </a:xfrm>
          <a:prstGeom prst="rect">
            <a:avLst/>
          </a:prstGeom>
          <a:noFill/>
          <a:ln w="12700" cap="flat">
            <a:noFill/>
            <a:miter lim="400000"/>
          </a:ln>
          <a:effectLst/>
        </p:spPr>
        <p:txBody>
          <a:bodyPr wrap="none" lIns="0" tIns="0" rIns="0" bIns="0" numCol="1" anchor="t">
            <a:spAutoFit/>
          </a:bodyPr>
          <a:lstStyle>
            <a:lvl1pPr>
              <a:defRPr b="1">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defTabSz="914400" eaLnBrk="1" fontAlgn="auto" latinLnBrk="0" hangingPunct="1">
              <a:lnSpc>
                <a:spcPct val="100000"/>
              </a:lnSpc>
              <a:spcBef>
                <a:spcPts val="0"/>
              </a:spcBef>
              <a:spcAft>
                <a:spcPts val="0"/>
              </a:spcAft>
              <a:buClrTx/>
              <a:buSzTx/>
              <a:buFontTx/>
              <a:buNone/>
              <a:defRPr b="0">
                <a:solidFill>
                  <a:srgbClr val="000000"/>
                </a:solidFill>
              </a:defRPr>
            </a:pPr>
            <a:r>
              <a:rPr kumimoji="0" lang="zh-CN" sz="1800" b="1" i="0" u="none" strike="noStrike" kern="0" cap="none" spc="0" normalizeH="0" baseline="0" noProof="0" dirty="0">
                <a:ln>
                  <a:noFill/>
                </a:ln>
                <a:solidFill>
                  <a:srgbClr val="C00000"/>
                </a:solidFill>
                <a:effectLst/>
                <a:uLnTx/>
                <a:uFillTx/>
                <a:latin typeface="微软雅黑" panose="020B0503020204020204" charset="-122"/>
                <a:ea typeface="微软雅黑" panose="020B0503020204020204" charset="-122"/>
                <a:sym typeface="微软雅黑" panose="020B0503020204020204" charset="-122"/>
              </a:rPr>
              <a:t>任务一</a:t>
            </a:r>
          </a:p>
        </p:txBody>
      </p:sp>
      <p:sp>
        <p:nvSpPr>
          <p:cNvPr id="2" name="五边形 1"/>
          <p:cNvSpPr/>
          <p:nvPr/>
        </p:nvSpPr>
        <p:spPr>
          <a:xfrm>
            <a:off x="283221" y="300599"/>
            <a:ext cx="427180" cy="305434"/>
          </a:xfrm>
          <a:prstGeom prst="homePlate">
            <a:avLst/>
          </a:prstGeom>
          <a:solidFill>
            <a:srgbClr val="C00000"/>
          </a:solidFill>
          <a:ln w="12700" cap="flat">
            <a:solidFill>
              <a:srgbClr val="BBE0E3"/>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lvl="0" indent="0" algn="ctr" defTabSz="914400" rtl="0" eaLnBrk="1" fontAlgn="auto" latinLnBrk="1" hangingPunct="0">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F2F2F2"/>
                </a:solidFill>
                <a:effectLst/>
                <a:uLnTx/>
                <a:uFillTx/>
                <a:latin typeface="微软雅黑" panose="020B0503020204020204" charset="-122"/>
                <a:ea typeface="微软雅黑" panose="020B0503020204020204" charset="-122"/>
                <a:cs typeface="微软雅黑" panose="020B0503020204020204" charset="-122"/>
                <a:sym typeface="微软雅黑" panose="020B0503020204020204" charset="-122"/>
              </a:rPr>
              <a:t>一</a:t>
            </a:r>
          </a:p>
        </p:txBody>
      </p:sp>
      <p:sp>
        <p:nvSpPr>
          <p:cNvPr id="3" name="文本框 2"/>
          <p:cNvSpPr txBox="1"/>
          <p:nvPr/>
        </p:nvSpPr>
        <p:spPr>
          <a:xfrm>
            <a:off x="639445" y="667385"/>
            <a:ext cx="7865110" cy="82867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508000" algn="just" defTabSz="914400" rtl="0" eaLnBrk="1" fontAlgn="auto" latinLnBrk="1" hangingPunct="0">
              <a:lnSpc>
                <a:spcPct val="120000"/>
              </a:lnSpc>
              <a:spcBef>
                <a:spcPts val="0"/>
              </a:spcBef>
              <a:spcAft>
                <a:spcPts val="0"/>
              </a:spcAft>
              <a:buClrTx/>
              <a:buSzTx/>
              <a:buFontTx/>
              <a:buNone/>
              <a:extLst>
                <a:ext uri="{35155182-B16C-46BC-9424-99874614C6A1}">
                  <wpsdc:indentchars xmlns:wpsdc="http://www.wps.cn/officeDocument/2017/drawingmlCustomData" xmlns="" val="200" checksum="282533468"/>
                </a:ext>
              </a:extLst>
            </a:pPr>
            <a:r>
              <a:rPr kumimoji="0" lang="zh-CN" altLang="en-US" sz="2000" b="0" i="0" u="none" strike="noStrike" cap="none" spc="0" normalizeH="0" baseline="0" dirty="0">
                <a:ln>
                  <a:noFill/>
                </a:ln>
                <a:solidFill>
                  <a:srgbClr val="000000"/>
                </a:solidFill>
                <a:effectLst/>
                <a:uFillTx/>
                <a:latin typeface="微软雅黑" panose="020B0503020204020204" charset="-122"/>
                <a:ea typeface="微软雅黑" panose="020B0503020204020204" charset="-122"/>
                <a:cs typeface="Arial" panose="020B0604020202020204"/>
                <a:sym typeface="Arial" panose="020B0604020202020204"/>
              </a:rPr>
              <a:t>请你使用搜索引擎了解大熊猫的生活习性，并在小组内交流你所使用的方法。（下表为</a:t>
            </a:r>
            <a:r>
              <a:rPr kumimoji="0" lang="zh-CN" altLang="en-US" sz="2000" b="0" i="0" u="none" strike="noStrike" cap="none" spc="0" normalizeH="0" baseline="0" dirty="0" smtClean="0">
                <a:ln>
                  <a:noFill/>
                </a:ln>
                <a:solidFill>
                  <a:srgbClr val="000000"/>
                </a:solidFill>
                <a:effectLst/>
                <a:uFillTx/>
                <a:latin typeface="微软雅黑" panose="020B0503020204020204" charset="-122"/>
                <a:ea typeface="微软雅黑" panose="020B0503020204020204" charset="-122"/>
                <a:cs typeface="Arial" panose="020B0604020202020204"/>
                <a:sym typeface="Arial" panose="020B0604020202020204"/>
              </a:rPr>
              <a:t>示例）</a:t>
            </a:r>
            <a:endParaRPr kumimoji="0" lang="zh-CN" altLang="en-US" sz="2000" b="0" i="0" u="none" strike="noStrike" cap="none" spc="0" normalizeH="0" baseline="0" dirty="0">
              <a:ln>
                <a:noFill/>
              </a:ln>
              <a:solidFill>
                <a:srgbClr val="000000"/>
              </a:solidFill>
              <a:effectLst/>
              <a:uFillTx/>
              <a:latin typeface="微软雅黑" panose="020B0503020204020204" charset="-122"/>
              <a:ea typeface="微软雅黑" panose="020B0503020204020204" charset="-122"/>
              <a:cs typeface="Arial" panose="020B0604020202020204"/>
              <a:sym typeface="Arial" panose="020B0604020202020204"/>
            </a:endParaRPr>
          </a:p>
        </p:txBody>
      </p:sp>
      <p:graphicFrame>
        <p:nvGraphicFramePr>
          <p:cNvPr id="5" name="表格 4"/>
          <p:cNvGraphicFramePr/>
          <p:nvPr>
            <p:custDataLst>
              <p:tags r:id="rId1"/>
            </p:custDataLst>
          </p:nvPr>
        </p:nvGraphicFramePr>
        <p:xfrm>
          <a:off x="710401" y="1590432"/>
          <a:ext cx="7717155" cy="3419052"/>
        </p:xfrm>
        <a:graphic>
          <a:graphicData uri="http://schemas.openxmlformats.org/drawingml/2006/table">
            <a:tbl>
              <a:tblPr firstRow="1" bandRow="1">
                <a:tableStyleId>{5C22544A-7EE6-4342-B048-85BDC9FD1C3A}</a:tableStyleId>
              </a:tblPr>
              <a:tblGrid>
                <a:gridCol w="1214755"/>
                <a:gridCol w="5031105"/>
                <a:gridCol w="1471295"/>
              </a:tblGrid>
              <a:tr h="866140">
                <a:tc>
                  <a:txBody>
                    <a:bodyPr/>
                    <a:lstStyle/>
                    <a:p>
                      <a:pPr algn="ctr">
                        <a:buNone/>
                      </a:pPr>
                      <a:r>
                        <a:rPr lang="zh-CN" altLang="en-US" sz="1600" b="1" dirty="0">
                          <a:ln>
                            <a:noFill/>
                          </a:ln>
                          <a:solidFill>
                            <a:srgbClr val="000000"/>
                          </a:solidFill>
                          <a:effectLst/>
                          <a:uFillTx/>
                          <a:latin typeface="微软雅黑" panose="020B0503020204020204" charset="-122"/>
                          <a:ea typeface="微软雅黑" panose="020B0503020204020204" charset="-122"/>
                          <a:cs typeface="Arial" panose="020B0604020202020204"/>
                          <a:sym typeface="Arial" panose="020B0604020202020204"/>
                        </a:rPr>
                        <a:t>搜索引擎</a:t>
                      </a:r>
                    </a:p>
                  </a:txBody>
                  <a:tcPr anchor="ctr"/>
                </a:tc>
                <a:tc>
                  <a:txBody>
                    <a:bodyPr/>
                    <a:lstStyle/>
                    <a:p>
                      <a:pPr marL="0" marR="0" indent="0" algn="ctr" defTabSz="914400" rtl="0" fontAlgn="auto" latinLnBrk="1" hangingPunct="0">
                        <a:lnSpc>
                          <a:spcPct val="100000"/>
                        </a:lnSpc>
                        <a:spcBef>
                          <a:spcPts val="0"/>
                        </a:spcBef>
                        <a:spcAft>
                          <a:spcPts val="0"/>
                        </a:spcAft>
                        <a:buClrTx/>
                        <a:buSzTx/>
                        <a:buFontTx/>
                        <a:buNone/>
                      </a:pPr>
                      <a:r>
                        <a:rPr lang="zh-CN" altLang="en-US" sz="1600" b="1" dirty="0">
                          <a:ln>
                            <a:noFill/>
                          </a:ln>
                          <a:solidFill>
                            <a:srgbClr val="000000"/>
                          </a:solidFill>
                          <a:effectLst/>
                          <a:uFillTx/>
                          <a:latin typeface="微软雅黑" panose="020B0503020204020204" charset="-122"/>
                          <a:ea typeface="微软雅黑" panose="020B0503020204020204" charset="-122"/>
                          <a:sym typeface="Arial" panose="020B0604020202020204"/>
                        </a:rPr>
                        <a:t>大熊猫的生活习性</a:t>
                      </a:r>
                    </a:p>
                  </a:txBody>
                  <a:tcPr anchor="ctr"/>
                </a:tc>
                <a:tc>
                  <a:txBody>
                    <a:bodyPr/>
                    <a:lstStyle/>
                    <a:p>
                      <a:pPr algn="ctr">
                        <a:buNone/>
                      </a:pPr>
                      <a:r>
                        <a:rPr lang="zh-CN" altLang="en-US" sz="1600" b="1" dirty="0">
                          <a:ln>
                            <a:noFill/>
                          </a:ln>
                          <a:solidFill>
                            <a:srgbClr val="000000"/>
                          </a:solidFill>
                          <a:effectLst/>
                          <a:uFillTx/>
                          <a:latin typeface="微软雅黑" panose="020B0503020204020204" charset="-122"/>
                          <a:ea typeface="微软雅黑" panose="020B0503020204020204" charset="-122"/>
                          <a:cs typeface="Arial" panose="020B0604020202020204"/>
                          <a:sym typeface="Arial" panose="020B0604020202020204"/>
                        </a:rPr>
                        <a:t>使用的方法</a:t>
                      </a:r>
                    </a:p>
                  </a:txBody>
                  <a:tcPr anchor="ctr"/>
                </a:tc>
              </a:tr>
              <a:tr h="661670">
                <a:tc rowSpan="3">
                  <a:txBody>
                    <a:bodyPr/>
                    <a:lstStyle/>
                    <a:p>
                      <a:pPr algn="ctr">
                        <a:buNone/>
                      </a:pPr>
                      <a:r>
                        <a:rPr lang="zh-CN" altLang="en-US" sz="1400" dirty="0">
                          <a:latin typeface="微软雅黑" panose="020B0503020204020204" charset="-122"/>
                          <a:ea typeface="微软雅黑" panose="020B0503020204020204" charset="-122"/>
                        </a:rPr>
                        <a:t>百度</a:t>
                      </a:r>
                    </a:p>
                  </a:txBody>
                  <a:tcPr anchor="ctr"/>
                </a:tc>
                <a:tc>
                  <a:txBody>
                    <a:bodyPr/>
                    <a:lstStyle/>
                    <a:p>
                      <a:pPr indent="355600" algn="just" eaLnBrk="1" fontAlgn="auto" latinLnBrk="0" hangingPunct="1">
                        <a:buNone/>
                        <a:extLst>
                          <a:ext uri="{35155182-B16C-46BC-9424-99874614C6A1}">
                            <wpsdc:indentchars xmlns:wpsdc="http://www.wps.cn/officeDocument/2017/drawingmlCustomData" xmlns="" val="200" checksum="3837665281"/>
                          </a:ext>
                        </a:extLst>
                      </a:pPr>
                      <a:r>
                        <a:rPr lang="zh-CN" altLang="en-US" sz="1400" dirty="0">
                          <a:latin typeface="微软雅黑" panose="020B0503020204020204" charset="-122"/>
                          <a:ea typeface="微软雅黑" panose="020B0503020204020204" charset="-122"/>
                        </a:rPr>
                        <a:t>大熊猫食性单一，以吃箭竹为生，也吃肉类。大熊猫性情孤僻，喜欢独居，到了繁殖季节，才“夫妻同居”，随后又各奔东西。雌性熊猫怀孕约5个月，即可产仔，刚生下的幼仔非常小，体重仅有150克左右。</a:t>
                      </a:r>
                    </a:p>
                  </a:txBody>
                  <a:tcPr anchor="ctr"/>
                </a:tc>
                <a:tc rowSpan="2">
                  <a:txBody>
                    <a:bodyPr/>
                    <a:lstStyle/>
                    <a:p>
                      <a:pPr algn="ctr">
                        <a:buNone/>
                      </a:pPr>
                      <a:r>
                        <a:rPr lang="zh-CN" altLang="en-US" sz="1400" dirty="0">
                          <a:latin typeface="微软雅黑" panose="020B0503020204020204" charset="-122"/>
                          <a:ea typeface="微软雅黑" panose="020B0503020204020204" charset="-122"/>
                        </a:rPr>
                        <a:t>关键字搜索</a:t>
                      </a:r>
                    </a:p>
                  </a:txBody>
                  <a:tcPr anchor="ctr"/>
                </a:tc>
              </a:tr>
              <a:tr h="0">
                <a:tc vMerge="1">
                  <a:txBody>
                    <a:bodyPr/>
                    <a:lstStyle/>
                    <a:p>
                      <a:endParaRPr lang="zh-CN"/>
                    </a:p>
                  </a:txBody>
                  <a:tcPr anchor="ctr"/>
                </a:tc>
                <a:tc rowSpan="5">
                  <a:txBody>
                    <a:bodyPr/>
                    <a:lstStyle/>
                    <a:p>
                      <a:pPr indent="355600" algn="just" eaLnBrk="1" fontAlgn="auto" latinLnBrk="0" hangingPunct="1">
                        <a:buNone/>
                        <a:extLst>
                          <a:ext uri="{35155182-B16C-46BC-9424-99874614C6A1}">
                            <wpsdc:indentchars xmlns:wpsdc="http://www.wps.cn/officeDocument/2017/drawingmlCustomData" xmlns="" val="200" checksum="3837665281"/>
                          </a:ext>
                        </a:extLst>
                      </a:pPr>
                      <a:r>
                        <a:rPr lang="zh-CN" altLang="en-US" sz="1400" dirty="0">
                          <a:latin typeface="微软雅黑" panose="020B0503020204020204" charset="-122"/>
                          <a:ea typeface="微软雅黑" panose="020B0503020204020204" charset="-122"/>
                        </a:rPr>
                        <a:t>大熊猫主食竹子，也嗜爱饮水，每天至少饮水一次。</a:t>
                      </a:r>
                    </a:p>
                  </a:txBody>
                  <a:tcPr anchor="ctr">
                    <a:solidFill>
                      <a:schemeClr val="accent1"/>
                    </a:solidFill>
                  </a:tcPr>
                </a:tc>
                <a:tc vMerge="1">
                  <a:txBody>
                    <a:bodyPr/>
                    <a:lstStyle/>
                    <a:p>
                      <a:endParaRPr lang="zh-CN"/>
                    </a:p>
                  </a:txBody>
                  <a:tcPr anchor="ctr"/>
                </a:tc>
              </a:tr>
              <a:tr h="0">
                <a:tc vMerge="1">
                  <a:txBody>
                    <a:bodyPr/>
                    <a:lstStyle/>
                    <a:p>
                      <a:endParaRPr lang="zh-CN"/>
                    </a:p>
                  </a:txBody>
                  <a:tcPr anchor="ctr"/>
                </a:tc>
                <a:tc vMerge="1">
                  <a:txBody>
                    <a:bodyPr/>
                    <a:lstStyle/>
                    <a:p>
                      <a:endParaRPr lang="zh-CN"/>
                    </a:p>
                  </a:txBody>
                  <a:tcPr anchor="ctr"/>
                </a:tc>
                <a:tc rowSpan="3">
                  <a:txBody>
                    <a:bodyPr/>
                    <a:lstStyle/>
                    <a:p>
                      <a:pPr algn="ctr">
                        <a:buNone/>
                      </a:pPr>
                      <a:r>
                        <a:rPr lang="zh-CN" altLang="en-US" sz="1400" dirty="0">
                          <a:latin typeface="微软雅黑" panose="020B0503020204020204" charset="-122"/>
                          <a:ea typeface="微软雅黑" panose="020B0503020204020204" charset="-122"/>
                          <a:sym typeface="+mn-ea"/>
                        </a:rPr>
                        <a:t>关键字搜索</a:t>
                      </a:r>
                      <a:endParaRPr lang="zh-CN" altLang="en-US" sz="1400" dirty="0">
                        <a:latin typeface="微软雅黑" panose="020B0503020204020204" charset="-122"/>
                        <a:ea typeface="微软雅黑" panose="020B0503020204020204" charset="-122"/>
                      </a:endParaRPr>
                    </a:p>
                  </a:txBody>
                  <a:tcPr anchor="ctr">
                    <a:solidFill>
                      <a:schemeClr val="accent1"/>
                    </a:solidFill>
                  </a:tcPr>
                </a:tc>
              </a:tr>
              <a:tr h="661882">
                <a:tc>
                  <a:txBody>
                    <a:bodyPr/>
                    <a:lstStyle/>
                    <a:p>
                      <a:pPr algn="ctr">
                        <a:buNone/>
                      </a:pPr>
                      <a:r>
                        <a:rPr lang="zh-CN" altLang="en-US" sz="1400" dirty="0">
                          <a:latin typeface="微软雅黑" panose="020B0503020204020204" charset="-122"/>
                          <a:ea typeface="微软雅黑" panose="020B0503020204020204" charset="-122"/>
                          <a:sym typeface="+mn-ea"/>
                        </a:rPr>
                        <a:t>百度</a:t>
                      </a:r>
                      <a:endParaRPr lang="zh-CN" altLang="en-US" sz="1400" dirty="0">
                        <a:latin typeface="微软雅黑" panose="020B0503020204020204" charset="-122"/>
                        <a:ea typeface="微软雅黑" panose="020B0503020204020204" charset="-122"/>
                      </a:endParaRPr>
                    </a:p>
                  </a:txBody>
                  <a:tcPr anchor="ctr">
                    <a:solidFill>
                      <a:schemeClr val="accent1"/>
                    </a:solidFill>
                  </a:tcPr>
                </a:tc>
                <a:tc vMerge="1">
                  <a:txBody>
                    <a:bodyPr/>
                    <a:lstStyle/>
                    <a:p>
                      <a:endParaRPr lang="zh-CN"/>
                    </a:p>
                  </a:txBody>
                  <a:tcPr anchor="ctr"/>
                </a:tc>
                <a:tc vMerge="1">
                  <a:txBody>
                    <a:bodyPr/>
                    <a:lstStyle/>
                    <a:p>
                      <a:endParaRPr lang="zh-CN"/>
                    </a:p>
                  </a:txBody>
                  <a:tcPr anchor="ctr"/>
                </a:tc>
              </a:tr>
              <a:tr h="0">
                <a:tc rowSpan="3">
                  <a:txBody>
                    <a:bodyPr/>
                    <a:lstStyle/>
                    <a:p>
                      <a:pPr algn="ctr">
                        <a:buNone/>
                      </a:pPr>
                      <a:r>
                        <a:rPr lang="zh-CN" altLang="en-US" sz="1400" dirty="0">
                          <a:latin typeface="微软雅黑" panose="020B0503020204020204" charset="-122"/>
                          <a:ea typeface="微软雅黑" panose="020B0503020204020204" charset="-122"/>
                          <a:sym typeface="+mn-ea"/>
                        </a:rPr>
                        <a:t>百度</a:t>
                      </a:r>
                      <a:endParaRPr lang="zh-CN" altLang="en-US" sz="1400" dirty="0">
                        <a:latin typeface="微软雅黑" panose="020B0503020204020204" charset="-122"/>
                        <a:ea typeface="微软雅黑" panose="020B0503020204020204" charset="-122"/>
                      </a:endParaRPr>
                    </a:p>
                  </a:txBody>
                  <a:tcPr anchor="ctr"/>
                </a:tc>
                <a:tc vMerge="1">
                  <a:txBody>
                    <a:bodyPr/>
                    <a:lstStyle/>
                    <a:p>
                      <a:endParaRPr lang="zh-CN"/>
                    </a:p>
                  </a:txBody>
                  <a:tcPr anchor="ctr"/>
                </a:tc>
                <a:tc vMerge="1">
                  <a:txBody>
                    <a:bodyPr/>
                    <a:lstStyle/>
                    <a:p>
                      <a:endParaRPr lang="zh-CN"/>
                    </a:p>
                  </a:txBody>
                  <a:tcPr anchor="ctr"/>
                </a:tc>
              </a:tr>
              <a:tr h="0">
                <a:tc vMerge="1">
                  <a:txBody>
                    <a:bodyPr/>
                    <a:lstStyle/>
                    <a:p>
                      <a:endParaRPr lang="zh-CN"/>
                    </a:p>
                  </a:txBody>
                  <a:tcPr anchor="ctr"/>
                </a:tc>
                <a:tc vMerge="1">
                  <a:txBody>
                    <a:bodyPr/>
                    <a:lstStyle/>
                    <a:p>
                      <a:endParaRPr lang="zh-CN"/>
                    </a:p>
                  </a:txBody>
                  <a:tcPr anchor="ctr"/>
                </a:tc>
                <a:tc rowSpan="2">
                  <a:txBody>
                    <a:bodyPr/>
                    <a:lstStyle/>
                    <a:p>
                      <a:pPr algn="ctr">
                        <a:buNone/>
                      </a:pPr>
                      <a:r>
                        <a:rPr lang="zh-CN" altLang="en-US" sz="1400" dirty="0">
                          <a:latin typeface="微软雅黑" panose="020B0503020204020204" charset="-122"/>
                          <a:ea typeface="微软雅黑" panose="020B0503020204020204" charset="-122"/>
                          <a:sym typeface="+mn-ea"/>
                        </a:rPr>
                        <a:t>关键字搜索</a:t>
                      </a:r>
                      <a:endParaRPr lang="zh-CN" altLang="en-US" sz="1400" dirty="0">
                        <a:latin typeface="微软雅黑" panose="020B0503020204020204" charset="-122"/>
                        <a:ea typeface="微软雅黑" panose="020B0503020204020204" charset="-122"/>
                      </a:endParaRPr>
                    </a:p>
                  </a:txBody>
                  <a:tcPr anchor="ctr"/>
                </a:tc>
              </a:tr>
              <a:tr h="661670">
                <a:tc vMerge="1">
                  <a:txBody>
                    <a:bodyPr/>
                    <a:lstStyle/>
                    <a:p>
                      <a:endParaRPr lang="zh-CN"/>
                    </a:p>
                  </a:txBody>
                  <a:tcPr anchor="ctr"/>
                </a:tc>
                <a:tc>
                  <a:txBody>
                    <a:bodyPr/>
                    <a:lstStyle/>
                    <a:p>
                      <a:pPr indent="355600" algn="just" eaLnBrk="1" fontAlgn="auto" latinLnBrk="0" hangingPunct="1">
                        <a:buNone/>
                        <a:extLst>
                          <a:ext uri="{35155182-B16C-46BC-9424-99874614C6A1}">
                            <wpsdc:indentchars xmlns:wpsdc="http://www.wps.cn/officeDocument/2017/drawingmlCustomData" xmlns="" val="200" checksum="3837665281"/>
                          </a:ext>
                        </a:extLst>
                      </a:pPr>
                      <a:r>
                        <a:rPr lang="zh-CN" altLang="en-US" sz="1400" dirty="0">
                          <a:latin typeface="微软雅黑" panose="020B0503020204020204" charset="-122"/>
                          <a:ea typeface="微软雅黑" panose="020B0503020204020204" charset="-122"/>
                          <a:sym typeface="+mn-ea"/>
                        </a:rPr>
                        <a:t>大熊猫每天除去一半进食的时间，剩下的一半时间多数便是在睡梦中度过。</a:t>
                      </a:r>
                    </a:p>
                  </a:txBody>
                  <a:tcPr anchor="ctr"/>
                </a:tc>
                <a:tc vMerge="1">
                  <a:txBody>
                    <a:bodyPr/>
                    <a:lstStyle/>
                    <a:p>
                      <a:endParaRPr lang="zh-CN"/>
                    </a:p>
                  </a:txBody>
                  <a:tcPr anchor="ctr"/>
                </a:tc>
              </a:tr>
            </a:tbl>
          </a:graphicData>
        </a:graphic>
      </p:graphicFrame>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hape 120"/>
          <p:cNvSpPr/>
          <p:nvPr/>
        </p:nvSpPr>
        <p:spPr>
          <a:xfrm>
            <a:off x="710401" y="309793"/>
            <a:ext cx="685800" cy="276860"/>
          </a:xfrm>
          <a:prstGeom prst="rect">
            <a:avLst/>
          </a:prstGeom>
          <a:noFill/>
          <a:ln w="12700" cap="flat">
            <a:noFill/>
            <a:miter lim="400000"/>
          </a:ln>
          <a:effectLst/>
        </p:spPr>
        <p:txBody>
          <a:bodyPr wrap="none" lIns="0" tIns="0" rIns="0" bIns="0" numCol="1" anchor="t">
            <a:spAutoFit/>
          </a:bodyPr>
          <a:lstStyle>
            <a:lvl1pPr>
              <a:defRPr b="1">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defTabSz="914400" eaLnBrk="1" fontAlgn="auto" latinLnBrk="0" hangingPunct="1">
              <a:lnSpc>
                <a:spcPct val="100000"/>
              </a:lnSpc>
              <a:spcBef>
                <a:spcPts val="0"/>
              </a:spcBef>
              <a:spcAft>
                <a:spcPts val="0"/>
              </a:spcAft>
              <a:buClrTx/>
              <a:buSzTx/>
              <a:buFontTx/>
              <a:buNone/>
              <a:defRPr b="0">
                <a:solidFill>
                  <a:srgbClr val="000000"/>
                </a:solidFill>
              </a:defRPr>
            </a:pPr>
            <a:r>
              <a:rPr kumimoji="0" lang="zh-CN" sz="1800" b="1" i="0" u="none" strike="noStrike" kern="0" cap="none" spc="0" normalizeH="0" baseline="0" noProof="0" dirty="0">
                <a:ln>
                  <a:noFill/>
                </a:ln>
                <a:solidFill>
                  <a:srgbClr val="C00000"/>
                </a:solidFill>
                <a:effectLst/>
                <a:uLnTx/>
                <a:uFillTx/>
                <a:latin typeface="微软雅黑" panose="020B0503020204020204" charset="-122"/>
                <a:ea typeface="微软雅黑" panose="020B0503020204020204" charset="-122"/>
                <a:sym typeface="微软雅黑" panose="020B0503020204020204" charset="-122"/>
              </a:rPr>
              <a:t>任务一</a:t>
            </a:r>
          </a:p>
        </p:txBody>
      </p:sp>
      <p:sp>
        <p:nvSpPr>
          <p:cNvPr id="2" name="五边形 1"/>
          <p:cNvSpPr/>
          <p:nvPr/>
        </p:nvSpPr>
        <p:spPr>
          <a:xfrm>
            <a:off x="283221" y="300599"/>
            <a:ext cx="427180" cy="305434"/>
          </a:xfrm>
          <a:prstGeom prst="homePlate">
            <a:avLst/>
          </a:prstGeom>
          <a:solidFill>
            <a:srgbClr val="C00000"/>
          </a:solidFill>
          <a:ln w="12700" cap="flat">
            <a:solidFill>
              <a:srgbClr val="BBE0E3"/>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lvl="0" indent="0" algn="ctr" defTabSz="914400" rtl="0" eaLnBrk="1" fontAlgn="auto" latinLnBrk="1" hangingPunct="0">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srgbClr val="F2F2F2"/>
                </a:solidFill>
                <a:effectLst/>
                <a:uLnTx/>
                <a:uFillTx/>
                <a:latin typeface="微软雅黑" panose="020B0503020204020204" charset="-122"/>
                <a:ea typeface="微软雅黑" panose="020B0503020204020204" charset="-122"/>
                <a:cs typeface="微软雅黑" panose="020B0503020204020204" charset="-122"/>
                <a:sym typeface="微软雅黑" panose="020B0503020204020204" charset="-122"/>
              </a:rPr>
              <a:t>一</a:t>
            </a:r>
          </a:p>
        </p:txBody>
      </p:sp>
      <p:sp>
        <p:nvSpPr>
          <p:cNvPr id="3" name="文本框 2"/>
          <p:cNvSpPr txBox="1"/>
          <p:nvPr/>
        </p:nvSpPr>
        <p:spPr>
          <a:xfrm>
            <a:off x="710565" y="701040"/>
            <a:ext cx="7831455" cy="82867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609600" algn="l" defTabSz="914400" rtl="0" eaLnBrk="1" fontAlgn="auto" latinLnBrk="1" hangingPunct="0">
              <a:lnSpc>
                <a:spcPct val="100000"/>
              </a:lnSpc>
              <a:spcBef>
                <a:spcPts val="0"/>
              </a:spcBef>
              <a:spcAft>
                <a:spcPts val="0"/>
              </a:spcAft>
              <a:buClrTx/>
              <a:buSzTx/>
              <a:buFontTx/>
              <a:buNone/>
              <a:extLst>
                <a:ext uri="{35155182-B16C-46BC-9424-99874614C6A1}">
                  <wpsdc:indentchars xmlns:wpsdc="http://www.wps.cn/officeDocument/2017/drawingmlCustomData" xmlns="" val="200" checksum="4158780845"/>
                </a:ext>
              </a:extLst>
            </a:pPr>
            <a:r>
              <a:rPr kumimoji="0" lang="zh-CN" altLang="en-US" sz="2400" b="1" i="0" u="none" strike="noStrike" cap="none" spc="0" normalizeH="0" baseline="0" dirty="0">
                <a:ln>
                  <a:noFill/>
                </a:ln>
                <a:effectLst/>
                <a:uFillTx/>
                <a:latin typeface="微软雅黑" panose="020B0503020204020204" charset="-122"/>
                <a:ea typeface="微软雅黑" panose="020B0503020204020204" charset="-122"/>
                <a:cs typeface="微软雅黑" panose="020B0503020204020204" charset="-122"/>
                <a:sym typeface="Arial" panose="020B0604020202020204"/>
              </a:rPr>
              <a:t>在使用网络进行信息搜索时，也可按类别进行查找，如</a:t>
            </a:r>
            <a:r>
              <a:rPr kumimoji="0" lang="zh-CN" altLang="en-US" sz="2400" b="1" i="0" u="none" strike="noStrike" cap="none" spc="0" normalizeH="0" baseline="0" dirty="0" smtClean="0">
                <a:ln>
                  <a:noFill/>
                </a:ln>
                <a:effectLst/>
                <a:uFillTx/>
                <a:latin typeface="微软雅黑" panose="020B0503020204020204" charset="-122"/>
                <a:ea typeface="微软雅黑" panose="020B0503020204020204" charset="-122"/>
                <a:cs typeface="微软雅黑" panose="020B0503020204020204" charset="-122"/>
                <a:sym typeface="Arial" panose="020B0604020202020204"/>
              </a:rPr>
              <a:t>图片等</a:t>
            </a:r>
            <a:r>
              <a:rPr kumimoji="0" lang="zh-CN" altLang="en-US" sz="2400" b="1" i="0" u="none" strike="noStrike" cap="none" spc="0" normalizeH="0" baseline="0" dirty="0">
                <a:ln>
                  <a:noFill/>
                </a:ln>
                <a:effectLst/>
                <a:uFillTx/>
                <a:latin typeface="微软雅黑" panose="020B0503020204020204" charset="-122"/>
                <a:ea typeface="微软雅黑" panose="020B0503020204020204" charset="-122"/>
                <a:cs typeface="微软雅黑" panose="020B0503020204020204" charset="-122"/>
                <a:sym typeface="Arial" panose="020B0604020202020204"/>
              </a:rPr>
              <a:t>。</a:t>
            </a:r>
          </a:p>
        </p:txBody>
      </p:sp>
      <p:pic>
        <p:nvPicPr>
          <p:cNvPr id="4" name="图片 3" descr="图片搜索"/>
          <p:cNvPicPr>
            <a:picLocks noChangeAspect="1"/>
          </p:cNvPicPr>
          <p:nvPr/>
        </p:nvPicPr>
        <p:blipFill>
          <a:blip r:embed="rId2"/>
          <a:stretch>
            <a:fillRect/>
          </a:stretch>
        </p:blipFill>
        <p:spPr>
          <a:xfrm>
            <a:off x="807720" y="1702435"/>
            <a:ext cx="7172325" cy="3105150"/>
          </a:xfrm>
          <a:prstGeom prst="rect">
            <a:avLst/>
          </a:prstGeom>
        </p:spPr>
      </p:pic>
      <p:sp>
        <p:nvSpPr>
          <p:cNvPr id="5" name="矩形标注 4"/>
          <p:cNvSpPr/>
          <p:nvPr/>
        </p:nvSpPr>
        <p:spPr>
          <a:xfrm>
            <a:off x="3892550" y="1312863"/>
            <a:ext cx="1424305" cy="367029"/>
          </a:xfrm>
          <a:prstGeom prst="wedgeRectCallout">
            <a:avLst>
              <a:gd name="adj1" fmla="val 45541"/>
              <a:gd name="adj2" fmla="val 193882"/>
            </a:avLst>
          </a:prstGeom>
          <a:solidFill>
            <a:srgbClr val="FFFFFF"/>
          </a:solidFill>
          <a:ln w="12700" cap="flat">
            <a:solidFill>
              <a:schemeClr val="accent1">
                <a:lumMod val="75000"/>
              </a:schemeClr>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indent="0" algn="ctr" defTabSz="914400" rtl="0" fontAlgn="auto" latinLnBrk="1" hangingPunct="0">
              <a:lnSpc>
                <a:spcPct val="100000"/>
              </a:lnSpc>
              <a:spcBef>
                <a:spcPts val="0"/>
              </a:spcBef>
              <a:spcAft>
                <a:spcPts val="0"/>
              </a:spcAft>
              <a:buClrTx/>
              <a:buSzTx/>
              <a:buFontTx/>
              <a:buNone/>
            </a:pPr>
            <a:r>
              <a:rPr kumimoji="0" lang="zh-CN" altLang="en-US" sz="1800" b="1" i="0" u="none" strike="noStrike" cap="none" spc="0" normalizeH="0" baseline="0">
                <a:ln>
                  <a:noFill/>
                </a:ln>
                <a:solidFill>
                  <a:srgbClr val="00B05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rPr>
              <a:t>按图片查找</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hape 120"/>
          <p:cNvSpPr/>
          <p:nvPr/>
        </p:nvSpPr>
        <p:spPr>
          <a:xfrm>
            <a:off x="710401" y="309793"/>
            <a:ext cx="685800" cy="276860"/>
          </a:xfrm>
          <a:prstGeom prst="rect">
            <a:avLst/>
          </a:prstGeom>
          <a:noFill/>
          <a:ln w="12700" cap="flat">
            <a:noFill/>
            <a:miter lim="400000"/>
          </a:ln>
          <a:effectLst/>
        </p:spPr>
        <p:txBody>
          <a:bodyPr wrap="none" lIns="0" tIns="0" rIns="0" bIns="0" numCol="1" anchor="t">
            <a:spAutoFit/>
          </a:bodyPr>
          <a:lstStyle>
            <a:lvl1pPr>
              <a:defRPr b="1">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defTabSz="914400" eaLnBrk="1" fontAlgn="auto" latinLnBrk="0" hangingPunct="1">
              <a:lnSpc>
                <a:spcPct val="100000"/>
              </a:lnSpc>
              <a:spcBef>
                <a:spcPts val="0"/>
              </a:spcBef>
              <a:spcAft>
                <a:spcPts val="0"/>
              </a:spcAft>
              <a:buClrTx/>
              <a:buSzTx/>
              <a:buFontTx/>
              <a:buNone/>
              <a:defRPr b="0">
                <a:solidFill>
                  <a:srgbClr val="000000"/>
                </a:solidFill>
              </a:defRPr>
            </a:pPr>
            <a:r>
              <a:rPr kumimoji="0" lang="zh-CN" sz="1800" b="1" i="0" u="none" strike="noStrike" kern="0" cap="none" spc="0" normalizeH="0" baseline="0" noProof="0" dirty="0">
                <a:ln>
                  <a:noFill/>
                </a:ln>
                <a:solidFill>
                  <a:srgbClr val="C00000"/>
                </a:solidFill>
                <a:effectLst/>
                <a:uLnTx/>
                <a:uFillTx/>
                <a:latin typeface="微软雅黑" panose="020B0503020204020204" charset="-122"/>
                <a:ea typeface="微软雅黑" panose="020B0503020204020204" charset="-122"/>
                <a:sym typeface="微软雅黑" panose="020B0503020204020204" charset="-122"/>
              </a:rPr>
              <a:t>任务一</a:t>
            </a:r>
          </a:p>
        </p:txBody>
      </p:sp>
      <p:sp>
        <p:nvSpPr>
          <p:cNvPr id="2" name="五边形 1"/>
          <p:cNvSpPr/>
          <p:nvPr/>
        </p:nvSpPr>
        <p:spPr>
          <a:xfrm>
            <a:off x="283221" y="300599"/>
            <a:ext cx="427180" cy="305434"/>
          </a:xfrm>
          <a:prstGeom prst="homePlate">
            <a:avLst/>
          </a:prstGeom>
          <a:solidFill>
            <a:srgbClr val="C00000"/>
          </a:solidFill>
          <a:ln w="12700" cap="flat">
            <a:solidFill>
              <a:srgbClr val="BBE0E3"/>
            </a:solidFill>
            <a:prstDash val="solid"/>
            <a:miter lim="800000"/>
          </a:ln>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lvl="0" indent="0" algn="ctr" defTabSz="914400" rtl="0" eaLnBrk="1" fontAlgn="auto" latinLnBrk="1" hangingPunct="0">
              <a:lnSpc>
                <a:spcPct val="100000"/>
              </a:lnSpc>
              <a:spcBef>
                <a:spcPts val="0"/>
              </a:spcBef>
              <a:spcAft>
                <a:spcPts val="0"/>
              </a:spcAft>
              <a:buClrTx/>
              <a:buSzTx/>
              <a:buFontTx/>
              <a:buNone/>
              <a:defRPr/>
            </a:pPr>
            <a:r>
              <a:rPr kumimoji="0" lang="zh-CN" altLang="en-US" sz="1400" b="0" i="0" u="none" strike="noStrike" kern="0" cap="none" spc="0" normalizeH="0" baseline="0" noProof="0" dirty="0">
                <a:ln>
                  <a:noFill/>
                </a:ln>
                <a:solidFill>
                  <a:srgbClr val="F2F2F2"/>
                </a:solidFill>
                <a:effectLst/>
                <a:uLnTx/>
                <a:uFillTx/>
                <a:latin typeface="微软雅黑" panose="020B0503020204020204" charset="-122"/>
                <a:ea typeface="微软雅黑" panose="020B0503020204020204" charset="-122"/>
                <a:cs typeface="微软雅黑" panose="020B0503020204020204" charset="-122"/>
                <a:sym typeface="微软雅黑" panose="020B0503020204020204" charset="-122"/>
              </a:rPr>
              <a:t>一</a:t>
            </a:r>
          </a:p>
        </p:txBody>
      </p:sp>
      <p:sp>
        <p:nvSpPr>
          <p:cNvPr id="3" name="文本框 2"/>
          <p:cNvSpPr txBox="1"/>
          <p:nvPr/>
        </p:nvSpPr>
        <p:spPr>
          <a:xfrm>
            <a:off x="710565" y="701040"/>
            <a:ext cx="7831455" cy="461663"/>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609600" algn="l" defTabSz="914400" rtl="0" eaLnBrk="1" fontAlgn="auto" latinLnBrk="1" hangingPunct="0">
              <a:lnSpc>
                <a:spcPct val="100000"/>
              </a:lnSpc>
              <a:spcBef>
                <a:spcPts val="0"/>
              </a:spcBef>
              <a:spcAft>
                <a:spcPts val="0"/>
              </a:spcAft>
              <a:buClrTx/>
              <a:buSzTx/>
              <a:buFontTx/>
              <a:buNone/>
              <a:extLst>
                <a:ext uri="{35155182-B16C-46BC-9424-99874614C6A1}">
                  <wpsdc:indentchars xmlns:wpsdc="http://www.wps.cn/officeDocument/2017/drawingmlCustomData" xmlns="" val="200" checksum="4158780845"/>
                </a:ext>
              </a:extLst>
            </a:pPr>
            <a:r>
              <a:rPr kumimoji="0" lang="zh-CN" altLang="en-US" sz="2400" b="1" i="0" u="none" strike="noStrike" cap="none" spc="0" normalizeH="0" baseline="0" dirty="0" smtClean="0">
                <a:ln>
                  <a:noFill/>
                </a:ln>
                <a:effectLst/>
                <a:uFillTx/>
                <a:latin typeface="微软雅黑" panose="020B0503020204020204" charset="-122"/>
                <a:ea typeface="微软雅黑" panose="020B0503020204020204" charset="-122"/>
                <a:cs typeface="微软雅黑" panose="020B0503020204020204" charset="-122"/>
                <a:sym typeface="Arial" panose="020B0604020202020204"/>
              </a:rPr>
              <a:t>还可以按视频、文库等进行查找。</a:t>
            </a:r>
            <a:endParaRPr kumimoji="0" lang="zh-CN" altLang="en-US" sz="2400" b="1" i="0" u="none" strike="noStrike" cap="none" spc="0" normalizeH="0" baseline="0" dirty="0">
              <a:ln>
                <a:noFill/>
              </a:ln>
              <a:effectLst/>
              <a:uFillTx/>
              <a:latin typeface="微软雅黑" panose="020B0503020204020204" charset="-122"/>
              <a:ea typeface="微软雅黑" panose="020B0503020204020204" charset="-122"/>
              <a:cs typeface="微软雅黑" panose="020B0503020204020204" charset="-122"/>
              <a:sym typeface="Arial" panose="020B0604020202020204"/>
            </a:endParaRPr>
          </a:p>
        </p:txBody>
      </p:sp>
      <p:pic>
        <p:nvPicPr>
          <p:cNvPr id="5" name="图片 4" descr="视频搜索"/>
          <p:cNvPicPr>
            <a:picLocks noChangeAspect="1"/>
          </p:cNvPicPr>
          <p:nvPr/>
        </p:nvPicPr>
        <p:blipFill>
          <a:blip r:embed="rId2"/>
          <a:stretch>
            <a:fillRect/>
          </a:stretch>
        </p:blipFill>
        <p:spPr>
          <a:xfrm>
            <a:off x="116205" y="1806575"/>
            <a:ext cx="4142105" cy="2948305"/>
          </a:xfrm>
          <a:prstGeom prst="rect">
            <a:avLst/>
          </a:prstGeom>
        </p:spPr>
      </p:pic>
      <p:pic>
        <p:nvPicPr>
          <p:cNvPr id="6" name="图片 5" descr="文库搜索"/>
          <p:cNvPicPr>
            <a:picLocks noChangeAspect="1"/>
          </p:cNvPicPr>
          <p:nvPr/>
        </p:nvPicPr>
        <p:blipFill>
          <a:blip r:embed="rId3"/>
          <a:stretch>
            <a:fillRect/>
          </a:stretch>
        </p:blipFill>
        <p:spPr>
          <a:xfrm>
            <a:off x="4336415" y="1790700"/>
            <a:ext cx="4691380" cy="2964180"/>
          </a:xfrm>
          <a:prstGeom prst="rect">
            <a:avLst/>
          </a:prstGeom>
        </p:spPr>
      </p:pic>
      <p:sp>
        <p:nvSpPr>
          <p:cNvPr id="8" name="矩形标注 7"/>
          <p:cNvSpPr/>
          <p:nvPr/>
        </p:nvSpPr>
        <p:spPr>
          <a:xfrm>
            <a:off x="2313305" y="1685608"/>
            <a:ext cx="1501775" cy="367029"/>
          </a:xfrm>
          <a:prstGeom prst="wedgeRectCallout">
            <a:avLst>
              <a:gd name="adj1" fmla="val -101585"/>
              <a:gd name="adj2" fmla="val 135021"/>
            </a:avLst>
          </a:prstGeom>
          <a:solidFill>
            <a:srgbClr val="FFFFFF"/>
          </a:solidFill>
          <a:ln w="12700" cap="flat">
            <a:solidFill>
              <a:schemeClr val="accent1">
                <a:lumMod val="50000"/>
              </a:schemeClr>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indent="0" algn="ctr" defTabSz="914400" rtl="0" fontAlgn="auto" latinLnBrk="1" hangingPunct="0">
              <a:lnSpc>
                <a:spcPct val="100000"/>
              </a:lnSpc>
              <a:spcBef>
                <a:spcPts val="0"/>
              </a:spcBef>
              <a:spcAft>
                <a:spcPts val="0"/>
              </a:spcAft>
              <a:buClrTx/>
              <a:buSzTx/>
              <a:buFontTx/>
              <a:buNone/>
            </a:pPr>
            <a:r>
              <a:rPr kumimoji="0" lang="zh-CN" altLang="en-US" sz="1800" b="1" i="0" u="none" strike="noStrike" cap="none" spc="0" normalizeH="0" baseline="0">
                <a:ln>
                  <a:noFill/>
                </a:ln>
                <a:solidFill>
                  <a:srgbClr val="00B05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rPr>
              <a:t>按视频查找</a:t>
            </a:r>
          </a:p>
        </p:txBody>
      </p:sp>
      <p:sp>
        <p:nvSpPr>
          <p:cNvPr id="9" name="矩形标注 8"/>
          <p:cNvSpPr/>
          <p:nvPr/>
        </p:nvSpPr>
        <p:spPr>
          <a:xfrm>
            <a:off x="5271770" y="1257936"/>
            <a:ext cx="1446530" cy="367029"/>
          </a:xfrm>
          <a:prstGeom prst="wedgeRectCallout">
            <a:avLst>
              <a:gd name="adj1" fmla="val 58340"/>
              <a:gd name="adj2" fmla="val 203806"/>
            </a:avLst>
          </a:prstGeom>
          <a:solidFill>
            <a:srgbClr val="FFFFFF"/>
          </a:solidFill>
          <a:ln w="12700" cap="flat">
            <a:solidFill>
              <a:schemeClr val="accent1">
                <a:lumMod val="50000"/>
              </a:schemeClr>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ctr" forceAA="0">
            <a:spAutoFit/>
          </a:bodyPr>
          <a:lstStyle/>
          <a:p>
            <a:pPr marL="0" marR="0" indent="0" algn="ctr" defTabSz="914400" rtl="0" fontAlgn="auto" latinLnBrk="1" hangingPunct="0">
              <a:lnSpc>
                <a:spcPct val="100000"/>
              </a:lnSpc>
              <a:spcBef>
                <a:spcPts val="0"/>
              </a:spcBef>
              <a:spcAft>
                <a:spcPts val="0"/>
              </a:spcAft>
              <a:buClrTx/>
              <a:buSzTx/>
              <a:buFontTx/>
              <a:buNone/>
            </a:pPr>
            <a:r>
              <a:rPr kumimoji="0" lang="zh-CN" altLang="en-US" sz="1800" b="1" i="0" u="none" strike="noStrike" cap="none" spc="0" normalizeH="0" baseline="0">
                <a:ln>
                  <a:noFill/>
                </a:ln>
                <a:solidFill>
                  <a:srgbClr val="00B05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rPr>
              <a:t>按文库查找</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8" grpId="0" animBg="1"/>
      <p:bldP spid="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f0438db-4b45-4290-be86-7737fe60a382}"/>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7f66412a-9951-4c51-b377-0b8f1ca98e7d}"/>
</p:tagLst>
</file>

<file path=ppt/theme/theme1.xml><?xml version="1.0" encoding="utf-8"?>
<a:theme xmlns:a="http://schemas.openxmlformats.org/drawingml/2006/main" name="Default">
  <a:themeElements>
    <a:clrScheme name="Default">
      <a:dk1>
        <a:srgbClr val="000000"/>
      </a:dk1>
      <a:lt1>
        <a:srgbClr val="F2F2F2"/>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BBE0E3"/>
          </a:solidFill>
          <a:prstDash val="solid"/>
          <a:miter lim="800000"/>
        </a:ln>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BBE0E3"/>
          </a:solidFill>
          <a:prstDash val="solid"/>
          <a:miter lim="8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rgbClr val="BBE0E3"/>
          </a:solidFill>
          <a:prstDash val="solid"/>
          <a:miter lim="800000"/>
        </a:ln>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微软雅黑" panose="020B0503020204020204" charset="-122"/>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BBE0E3"/>
          </a:solidFill>
          <a:prstDash val="solid"/>
          <a:miter lim="8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987</Words>
  <Application>WPS 演示</Application>
  <PresentationFormat>自定义</PresentationFormat>
  <Paragraphs>103</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Default</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zxxk</dc:creator>
  <cp:lastModifiedBy>Administrator</cp:lastModifiedBy>
  <cp:revision>165</cp:revision>
  <dcterms:created xsi:type="dcterms:W3CDTF">2019-04-02T02:49:00Z</dcterms:created>
  <dcterms:modified xsi:type="dcterms:W3CDTF">2023-02-24T02:46:38Z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2052-11.1.0.9339</vt:lpwstr>
  </property>
</Properties>
</file>