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78" r:id="rId3"/>
    <p:sldId id="277" r:id="rId4"/>
    <p:sldId id="270" r:id="rId5"/>
    <p:sldId id="280" r:id="rId6"/>
    <p:sldId id="302" r:id="rId7"/>
    <p:sldId id="286" r:id="rId8"/>
    <p:sldId id="281" r:id="rId9"/>
    <p:sldId id="300" r:id="rId10"/>
    <p:sldId id="299" r:id="rId11"/>
    <p:sldId id="282" r:id="rId12"/>
    <p:sldId id="288" r:id="rId13"/>
    <p:sldId id="287" r:id="rId14"/>
    <p:sldId id="303" r:id="rId15"/>
    <p:sldId id="293" r:id="rId16"/>
    <p:sldId id="294" r:id="rId17"/>
    <p:sldId id="279" r:id="rId18"/>
    <p:sldId id="265" r:id="rId19"/>
  </p:sldIdLst>
  <p:sldSz cx="9144000" cy="5130800"/>
  <p:notesSz cx="6858000" cy="9144000"/>
  <p:defaultTextStyle>
    <a:lvl1pPr>
      <a:defRPr>
        <a:latin typeface="Arial" panose="020B0604020202020204"/>
        <a:ea typeface="Arial" panose="020B0604020202020204"/>
        <a:cs typeface="Arial" panose="020B0604020202020204"/>
        <a:sym typeface="Arial" panose="020B0604020202020204"/>
      </a:defRPr>
    </a:lvl1pPr>
    <a:lvl2pPr indent="457200">
      <a:defRPr>
        <a:latin typeface="Arial" panose="020B0604020202020204"/>
        <a:ea typeface="Arial" panose="020B0604020202020204"/>
        <a:cs typeface="Arial" panose="020B0604020202020204"/>
        <a:sym typeface="Arial" panose="020B0604020202020204"/>
      </a:defRPr>
    </a:lvl2pPr>
    <a:lvl3pPr indent="914400">
      <a:defRPr>
        <a:latin typeface="Arial" panose="020B0604020202020204"/>
        <a:ea typeface="Arial" panose="020B0604020202020204"/>
        <a:cs typeface="Arial" panose="020B0604020202020204"/>
        <a:sym typeface="Arial" panose="020B0604020202020204"/>
      </a:defRPr>
    </a:lvl3pPr>
    <a:lvl4pPr indent="1371600">
      <a:defRPr>
        <a:latin typeface="Arial" panose="020B0604020202020204"/>
        <a:ea typeface="Arial" panose="020B0604020202020204"/>
        <a:cs typeface="Arial" panose="020B0604020202020204"/>
        <a:sym typeface="Arial" panose="020B0604020202020204"/>
      </a:defRPr>
    </a:lvl4pPr>
    <a:lvl5pPr indent="1828800">
      <a:defRPr>
        <a:latin typeface="Arial" panose="020B0604020202020204"/>
        <a:ea typeface="Arial" panose="020B0604020202020204"/>
        <a:cs typeface="Arial" panose="020B0604020202020204"/>
        <a:sym typeface="Arial" panose="020B0604020202020204"/>
      </a:defRPr>
    </a:lvl5pPr>
    <a:lvl6pPr indent="2286000">
      <a:defRPr>
        <a:latin typeface="Arial" panose="020B0604020202020204"/>
        <a:ea typeface="Arial" panose="020B0604020202020204"/>
        <a:cs typeface="Arial" panose="020B0604020202020204"/>
        <a:sym typeface="Arial" panose="020B0604020202020204"/>
      </a:defRPr>
    </a:lvl6pPr>
    <a:lvl7pPr indent="2743200">
      <a:defRPr>
        <a:latin typeface="Arial" panose="020B0604020202020204"/>
        <a:ea typeface="Arial" panose="020B0604020202020204"/>
        <a:cs typeface="Arial" panose="020B0604020202020204"/>
        <a:sym typeface="Arial" panose="020B0604020202020204"/>
      </a:defRPr>
    </a:lvl7pPr>
    <a:lvl8pPr indent="3200400">
      <a:defRPr>
        <a:latin typeface="Arial" panose="020B0604020202020204"/>
        <a:ea typeface="Arial" panose="020B0604020202020204"/>
        <a:cs typeface="Arial" panose="020B0604020202020204"/>
        <a:sym typeface="Arial" panose="020B0604020202020204"/>
      </a:defRPr>
    </a:lvl8pPr>
    <a:lvl9pPr indent="3657600">
      <a:defRPr>
        <a:latin typeface="Arial" panose="020B0604020202020204"/>
        <a:ea typeface="Arial" panose="020B0604020202020204"/>
        <a:cs typeface="Arial" panose="020B0604020202020204"/>
        <a:sym typeface="Arial" panose="020B0604020202020204"/>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66D08"/>
    <a:srgbClr val="ED4511"/>
    <a:srgbClr val="F2AE0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144" d="100"/>
          <a:sy n="144" d="100"/>
        </p:scale>
        <p:origin x="-684" y="-96"/>
      </p:cViewPr>
      <p:guideLst>
        <p:guide orient="horz" pos="1616"/>
        <p:guide pos="2827"/>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 name="Shape 3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6" name="Shape 36"/>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8000"/>
      </a:lnSpc>
      <a:defRPr sz="2200">
        <a:latin typeface="+mj-lt"/>
        <a:ea typeface="+mj-ea"/>
        <a:cs typeface="+mj-cs"/>
        <a:sym typeface="Helvetica Neue" panose="02000503000000020004"/>
      </a:defRPr>
    </a:lvl1pPr>
    <a:lvl2pPr indent="228600" defTabSz="457200">
      <a:lnSpc>
        <a:spcPct val="118000"/>
      </a:lnSpc>
      <a:defRPr sz="2200">
        <a:latin typeface="+mj-lt"/>
        <a:ea typeface="+mj-ea"/>
        <a:cs typeface="+mj-cs"/>
        <a:sym typeface="Helvetica Neue" panose="02000503000000020004"/>
      </a:defRPr>
    </a:lvl2pPr>
    <a:lvl3pPr indent="457200" defTabSz="457200">
      <a:lnSpc>
        <a:spcPct val="118000"/>
      </a:lnSpc>
      <a:defRPr sz="2200">
        <a:latin typeface="+mj-lt"/>
        <a:ea typeface="+mj-ea"/>
        <a:cs typeface="+mj-cs"/>
        <a:sym typeface="Helvetica Neue" panose="02000503000000020004"/>
      </a:defRPr>
    </a:lvl3pPr>
    <a:lvl4pPr indent="685800" defTabSz="457200">
      <a:lnSpc>
        <a:spcPct val="118000"/>
      </a:lnSpc>
      <a:defRPr sz="2200">
        <a:latin typeface="+mj-lt"/>
        <a:ea typeface="+mj-ea"/>
        <a:cs typeface="+mj-cs"/>
        <a:sym typeface="Helvetica Neue" panose="02000503000000020004"/>
      </a:defRPr>
    </a:lvl4pPr>
    <a:lvl5pPr indent="914400" defTabSz="457200">
      <a:lnSpc>
        <a:spcPct val="118000"/>
      </a:lnSpc>
      <a:defRPr sz="2200">
        <a:latin typeface="+mj-lt"/>
        <a:ea typeface="+mj-ea"/>
        <a:cs typeface="+mj-cs"/>
        <a:sym typeface="Helvetica Neue" panose="02000503000000020004"/>
      </a:defRPr>
    </a:lvl5pPr>
    <a:lvl6pPr indent="1143000" defTabSz="457200">
      <a:lnSpc>
        <a:spcPct val="118000"/>
      </a:lnSpc>
      <a:defRPr sz="2200">
        <a:latin typeface="+mj-lt"/>
        <a:ea typeface="+mj-ea"/>
        <a:cs typeface="+mj-cs"/>
        <a:sym typeface="Helvetica Neue" panose="02000503000000020004"/>
      </a:defRPr>
    </a:lvl6pPr>
    <a:lvl7pPr indent="1371600" defTabSz="457200">
      <a:lnSpc>
        <a:spcPct val="118000"/>
      </a:lnSpc>
      <a:defRPr sz="2200">
        <a:latin typeface="+mj-lt"/>
        <a:ea typeface="+mj-ea"/>
        <a:cs typeface="+mj-cs"/>
        <a:sym typeface="Helvetica Neue" panose="02000503000000020004"/>
      </a:defRPr>
    </a:lvl7pPr>
    <a:lvl8pPr indent="1600200" defTabSz="457200">
      <a:lnSpc>
        <a:spcPct val="118000"/>
      </a:lnSpc>
      <a:defRPr sz="2200">
        <a:latin typeface="+mj-lt"/>
        <a:ea typeface="+mj-ea"/>
        <a:cs typeface="+mj-cs"/>
        <a:sym typeface="Helvetica Neue" panose="02000503000000020004"/>
      </a:defRPr>
    </a:lvl8pPr>
    <a:lvl9pPr indent="1828800" defTabSz="457200">
      <a:lnSpc>
        <a:spcPct val="118000"/>
      </a:lnSpc>
      <a:defRPr sz="2200">
        <a:latin typeface="+mj-lt"/>
        <a:ea typeface="+mj-ea"/>
        <a:cs typeface="+mj-cs"/>
        <a:sym typeface="Helvetica Neue" panose="02000503000000020004"/>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标题幻灯片">
    <p:spTree>
      <p:nvGrpSpPr>
        <p:cNvPr id="1" name=""/>
        <p:cNvGrpSpPr/>
        <p:nvPr/>
      </p:nvGrpSpPr>
      <p:grpSpPr>
        <a:xfrm>
          <a:off x="0" y="0"/>
          <a:ext cx="0" cy="0"/>
          <a:chOff x="0" y="0"/>
          <a:chExt cx="0" cy="0"/>
        </a:xfrm>
      </p:grpSpPr>
      <p:sp>
        <p:nvSpPr>
          <p:cNvPr id="5" name="Shape 5"/>
          <p:cNvSpPr>
            <a:spLocks noGrp="1"/>
          </p:cNvSpPr>
          <p:nvPr>
            <p:ph type="title" hasCustomPrompt="1"/>
          </p:nvPr>
        </p:nvSpPr>
        <p:spPr>
          <a:xfrm>
            <a:off x="1143000" y="0"/>
            <a:ext cx="6858000" cy="2632075"/>
          </a:xfrm>
          <a:prstGeom prst="rect">
            <a:avLst/>
          </a:prstGeom>
        </p:spPr>
        <p:txBody>
          <a:bodyPr anchor="b"/>
          <a:lstStyle>
            <a:lvl1pPr>
              <a:defRPr sz="6000"/>
            </a:lvl1pPr>
          </a:lstStyle>
          <a:p>
            <a:pPr lvl="0">
              <a:defRPr sz="1800"/>
            </a:pPr>
            <a:r>
              <a:rPr sz="6000"/>
              <a:t>标题文本</a:t>
            </a:r>
          </a:p>
        </p:txBody>
      </p:sp>
      <p:sp>
        <p:nvSpPr>
          <p:cNvPr id="6" name="Shape 6"/>
          <p:cNvSpPr>
            <a:spLocks noGrp="1"/>
          </p:cNvSpPr>
          <p:nvPr>
            <p:ph type="body" idx="1" hasCustomPrompt="1"/>
          </p:nvPr>
        </p:nvSpPr>
        <p:spPr>
          <a:xfrm>
            <a:off x="1143000" y="2700338"/>
            <a:ext cx="6858000" cy="2430462"/>
          </a:xfrm>
          <a:prstGeom prst="rect">
            <a:avLst/>
          </a:prstGeom>
        </p:spPr>
        <p:txBody>
          <a:bodyPr/>
          <a:lstStyle>
            <a:lvl1pPr marL="0" indent="0" algn="ctr">
              <a:spcBef>
                <a:spcPts val="500"/>
              </a:spcBef>
              <a:buSzTx/>
              <a:buNone/>
              <a:defRPr sz="2400"/>
            </a:lvl1pPr>
            <a:lvl2pPr marL="0" indent="457200" algn="ctr">
              <a:spcBef>
                <a:spcPts val="500"/>
              </a:spcBef>
              <a:buSzTx/>
              <a:buNone/>
              <a:defRPr sz="2400"/>
            </a:lvl2pPr>
            <a:lvl3pPr marL="0" indent="914400" algn="ctr">
              <a:spcBef>
                <a:spcPts val="500"/>
              </a:spcBef>
              <a:buSzTx/>
              <a:buNone/>
              <a:defRPr sz="2400"/>
            </a:lvl3pPr>
            <a:lvl4pPr marL="0" indent="1371600" algn="ctr">
              <a:spcBef>
                <a:spcPts val="500"/>
              </a:spcBef>
              <a:buSzTx/>
              <a:buNone/>
              <a:defRPr sz="2400"/>
            </a:lvl4pPr>
            <a:lvl5pPr marL="0" indent="1828800" algn="ctr">
              <a:spcBef>
                <a:spcPts val="500"/>
              </a:spcBef>
              <a:buSzTx/>
              <a:buNone/>
              <a:defRPr sz="2400"/>
            </a:lvl5pPr>
          </a:lstStyle>
          <a:p>
            <a:pPr lvl="0">
              <a:defRPr sz="1800"/>
            </a:pPr>
            <a:r>
              <a:rPr sz="2400"/>
              <a:t>正文级别 1</a:t>
            </a:r>
          </a:p>
          <a:p>
            <a:pPr lvl="1">
              <a:defRPr sz="1800"/>
            </a:pPr>
            <a:r>
              <a:rPr sz="2400"/>
              <a:t>正文级别 2</a:t>
            </a:r>
          </a:p>
          <a:p>
            <a:pPr lvl="2">
              <a:defRPr sz="1800"/>
            </a:pPr>
            <a:r>
              <a:rPr sz="2400"/>
              <a:t>正文级别 3</a:t>
            </a:r>
          </a:p>
          <a:p>
            <a:pPr lvl="3">
              <a:defRPr sz="1800"/>
            </a:pPr>
            <a:r>
              <a:rPr sz="2400"/>
              <a:t>正文级别 4</a:t>
            </a:r>
          </a:p>
          <a:p>
            <a:pPr lvl="4">
              <a:defRPr sz="1800"/>
            </a:pPr>
            <a:r>
              <a:rPr sz="2400"/>
              <a:t>正文级别 5</a:t>
            </a:r>
          </a:p>
        </p:txBody>
      </p:sp>
      <p:grpSp>
        <p:nvGrpSpPr>
          <p:cNvPr id="4" name="组合 3"/>
          <p:cNvGrpSpPr/>
          <p:nvPr userDrawn="1"/>
        </p:nvGrpSpPr>
        <p:grpSpPr>
          <a:xfrm>
            <a:off x="7864747" y="126477"/>
            <a:ext cx="1135204" cy="341359"/>
            <a:chOff x="468128" y="370735"/>
            <a:chExt cx="1135204" cy="341359"/>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9670" y="370735"/>
              <a:ext cx="490406" cy="177473"/>
            </a:xfrm>
            <a:prstGeom prst="rect">
              <a:avLst/>
            </a:prstGeom>
          </p:spPr>
        </p:pic>
        <p:pic>
          <p:nvPicPr>
            <p:cNvPr id="3" name="图片 2"/>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68128" y="558194"/>
              <a:ext cx="1135204" cy="153900"/>
            </a:xfrm>
            <a:prstGeom prst="rect">
              <a:avLst/>
            </a:prstGeom>
          </p:spPr>
        </p:pic>
      </p:gr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标题和竖排文字">
    <p:spTree>
      <p:nvGrpSpPr>
        <p:cNvPr id="1" name=""/>
        <p:cNvGrpSpPr/>
        <p:nvPr/>
      </p:nvGrpSpPr>
      <p:grpSpPr>
        <a:xfrm>
          <a:off x="0" y="0"/>
          <a:ext cx="0" cy="0"/>
          <a:chOff x="0" y="0"/>
          <a:chExt cx="0" cy="0"/>
        </a:xfrm>
      </p:grpSpPr>
      <p:sp>
        <p:nvSpPr>
          <p:cNvPr id="29" name="Shape 29"/>
          <p:cNvSpPr>
            <a:spLocks noGrp="1"/>
          </p:cNvSpPr>
          <p:nvPr>
            <p:ph type="title" hasCustomPrompt="1"/>
          </p:nvPr>
        </p:nvSpPr>
        <p:spPr>
          <a:prstGeom prst="rect">
            <a:avLst/>
          </a:prstGeom>
        </p:spPr>
        <p:txBody>
          <a:bodyPr/>
          <a:lstStyle/>
          <a:p>
            <a:pPr lvl="0">
              <a:defRPr sz="1800"/>
            </a:pPr>
            <a:r>
              <a:rPr sz="4400"/>
              <a:t>标题文本</a:t>
            </a:r>
          </a:p>
        </p:txBody>
      </p:sp>
      <p:sp>
        <p:nvSpPr>
          <p:cNvPr id="30" name="Shape 30"/>
          <p:cNvSpPr>
            <a:spLocks noGrp="1"/>
          </p:cNvSpPr>
          <p:nvPr>
            <p:ph type="body" idx="1" hasCustomPrompt="1"/>
          </p:nvPr>
        </p:nvSpPr>
        <p:spPr>
          <a:prstGeom prst="rect">
            <a:avLst/>
          </a:prstGeom>
        </p:spPr>
        <p:txBody>
          <a:bodyPr/>
          <a:lstStyle/>
          <a:p>
            <a:pPr lvl="0">
              <a:defRPr sz="1800"/>
            </a:pPr>
            <a:r>
              <a:rPr sz="3200"/>
              <a:t>正文级别 1</a:t>
            </a:r>
          </a:p>
          <a:p>
            <a:pPr lvl="1">
              <a:defRPr sz="1800"/>
            </a:pPr>
            <a:r>
              <a:rPr sz="3200"/>
              <a:t>正文级别 2</a:t>
            </a:r>
          </a:p>
          <a:p>
            <a:pPr lvl="2">
              <a:defRPr sz="1800"/>
            </a:pPr>
            <a:r>
              <a:rPr sz="3200"/>
              <a:t>正文级别 3</a:t>
            </a:r>
          </a:p>
          <a:p>
            <a:pPr lvl="3">
              <a:defRPr sz="1800"/>
            </a:pPr>
            <a:r>
              <a:rPr sz="3200"/>
              <a:t>正文级别 4</a:t>
            </a:r>
          </a:p>
          <a:p>
            <a:pPr lvl="4">
              <a:defRPr sz="1800"/>
            </a:pPr>
            <a:r>
              <a:rPr sz="3200"/>
              <a:t>正文级别 5</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垂直排列标题与&#10;文本">
    <p:spTree>
      <p:nvGrpSpPr>
        <p:cNvPr id="1" name=""/>
        <p:cNvGrpSpPr/>
        <p:nvPr/>
      </p:nvGrpSpPr>
      <p:grpSpPr>
        <a:xfrm>
          <a:off x="0" y="0"/>
          <a:ext cx="0" cy="0"/>
          <a:chOff x="0" y="0"/>
          <a:chExt cx="0" cy="0"/>
        </a:xfrm>
      </p:grpSpPr>
      <p:sp>
        <p:nvSpPr>
          <p:cNvPr id="32" name="Shape 32"/>
          <p:cNvSpPr>
            <a:spLocks noGrp="1"/>
          </p:cNvSpPr>
          <p:nvPr>
            <p:ph type="title" hasCustomPrompt="1"/>
          </p:nvPr>
        </p:nvSpPr>
        <p:spPr>
          <a:xfrm>
            <a:off x="6543675" y="273050"/>
            <a:ext cx="1971675" cy="4857750"/>
          </a:xfrm>
          <a:prstGeom prst="rect">
            <a:avLst/>
          </a:prstGeom>
        </p:spPr>
        <p:txBody>
          <a:bodyPr/>
          <a:lstStyle/>
          <a:p>
            <a:pPr lvl="0">
              <a:defRPr sz="1800"/>
            </a:pPr>
            <a:r>
              <a:rPr sz="4400"/>
              <a:t>标题文本</a:t>
            </a:r>
          </a:p>
        </p:txBody>
      </p:sp>
      <p:sp>
        <p:nvSpPr>
          <p:cNvPr id="33" name="Shape 33"/>
          <p:cNvSpPr>
            <a:spLocks noGrp="1"/>
          </p:cNvSpPr>
          <p:nvPr>
            <p:ph type="body" idx="1" hasCustomPrompt="1"/>
          </p:nvPr>
        </p:nvSpPr>
        <p:spPr>
          <a:xfrm>
            <a:off x="628650" y="273050"/>
            <a:ext cx="5762625" cy="4857750"/>
          </a:xfrm>
          <a:prstGeom prst="rect">
            <a:avLst/>
          </a:prstGeom>
        </p:spPr>
        <p:txBody>
          <a:bodyPr/>
          <a:lstStyle/>
          <a:p>
            <a:pPr lvl="0">
              <a:defRPr sz="1800"/>
            </a:pPr>
            <a:r>
              <a:rPr sz="3200"/>
              <a:t>正文级别 1</a:t>
            </a:r>
          </a:p>
          <a:p>
            <a:pPr lvl="1">
              <a:defRPr sz="1800"/>
            </a:pPr>
            <a:r>
              <a:rPr sz="3200"/>
              <a:t>正文级别 2</a:t>
            </a:r>
          </a:p>
          <a:p>
            <a:pPr lvl="2">
              <a:defRPr sz="1800"/>
            </a:pPr>
            <a:r>
              <a:rPr sz="3200"/>
              <a:t>正文级别 3</a:t>
            </a:r>
          </a:p>
          <a:p>
            <a:pPr lvl="3">
              <a:defRPr sz="1800"/>
            </a:pPr>
            <a:r>
              <a:rPr sz="3200"/>
              <a:t>正文级别 4</a:t>
            </a:r>
          </a:p>
          <a:p>
            <a:pPr lvl="4">
              <a:defRPr sz="1800"/>
            </a:pPr>
            <a:r>
              <a:rPr sz="3200"/>
              <a:t>正文级别 5</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标题幻灯片">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标题和内容">
    <p:spTree>
      <p:nvGrpSpPr>
        <p:cNvPr id="1" name=""/>
        <p:cNvGrpSpPr/>
        <p:nvPr/>
      </p:nvGrpSpPr>
      <p:grpSpPr>
        <a:xfrm>
          <a:off x="0" y="0"/>
          <a:ext cx="0" cy="0"/>
          <a:chOff x="0" y="0"/>
          <a:chExt cx="0" cy="0"/>
        </a:xfrm>
      </p:grpSpPr>
      <p:sp>
        <p:nvSpPr>
          <p:cNvPr id="8" name="Shape 8"/>
          <p:cNvSpPr>
            <a:spLocks noGrp="1"/>
          </p:cNvSpPr>
          <p:nvPr>
            <p:ph type="title" hasCustomPrompt="1"/>
          </p:nvPr>
        </p:nvSpPr>
        <p:spPr>
          <a:prstGeom prst="rect">
            <a:avLst/>
          </a:prstGeom>
        </p:spPr>
        <p:txBody>
          <a:bodyPr/>
          <a:lstStyle/>
          <a:p>
            <a:pPr lvl="0">
              <a:defRPr sz="1800"/>
            </a:pPr>
            <a:r>
              <a:rPr sz="4400"/>
              <a:t>标题文本</a:t>
            </a:r>
          </a:p>
        </p:txBody>
      </p:sp>
      <p:sp>
        <p:nvSpPr>
          <p:cNvPr id="9" name="Shape 9"/>
          <p:cNvSpPr>
            <a:spLocks noGrp="1"/>
          </p:cNvSpPr>
          <p:nvPr>
            <p:ph type="body" idx="1" hasCustomPrompt="1"/>
          </p:nvPr>
        </p:nvSpPr>
        <p:spPr>
          <a:prstGeom prst="rect">
            <a:avLst/>
          </a:prstGeom>
        </p:spPr>
        <p:txBody>
          <a:bodyPr/>
          <a:lstStyle/>
          <a:p>
            <a:pPr lvl="0">
              <a:defRPr sz="1800"/>
            </a:pPr>
            <a:r>
              <a:rPr sz="3200"/>
              <a:t>正文级别 1</a:t>
            </a:r>
          </a:p>
          <a:p>
            <a:pPr lvl="1">
              <a:defRPr sz="1800"/>
            </a:pPr>
            <a:r>
              <a:rPr sz="3200"/>
              <a:t>正文级别 2</a:t>
            </a:r>
          </a:p>
          <a:p>
            <a:pPr lvl="2">
              <a:defRPr sz="1800"/>
            </a:pPr>
            <a:r>
              <a:rPr sz="3200"/>
              <a:t>正文级别 3</a:t>
            </a:r>
          </a:p>
          <a:p>
            <a:pPr lvl="3">
              <a:defRPr sz="1800"/>
            </a:pPr>
            <a:r>
              <a:rPr sz="3200"/>
              <a:t>正文级别 4</a:t>
            </a:r>
          </a:p>
          <a:p>
            <a:pPr lvl="4">
              <a:defRPr sz="1800"/>
            </a:pPr>
            <a:r>
              <a:rPr sz="3200"/>
              <a:t>正文级别 5</a:t>
            </a:r>
          </a:p>
        </p:txBody>
      </p:sp>
      <p:grpSp>
        <p:nvGrpSpPr>
          <p:cNvPr id="4" name="组合 3"/>
          <p:cNvGrpSpPr/>
          <p:nvPr userDrawn="1"/>
        </p:nvGrpSpPr>
        <p:grpSpPr>
          <a:xfrm>
            <a:off x="7864747" y="126477"/>
            <a:ext cx="1135204" cy="341359"/>
            <a:chOff x="468128" y="370735"/>
            <a:chExt cx="1135204" cy="341359"/>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9670" y="370735"/>
              <a:ext cx="490406" cy="177473"/>
            </a:xfrm>
            <a:prstGeom prst="rect">
              <a:avLst/>
            </a:prstGeom>
          </p:spPr>
        </p:pic>
        <p:pic>
          <p:nvPicPr>
            <p:cNvPr id="6" name="图片 5"/>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68128" y="558194"/>
              <a:ext cx="1135204" cy="153900"/>
            </a:xfrm>
            <a:prstGeom prst="rect">
              <a:avLst/>
            </a:prstGeom>
          </p:spPr>
        </p:pic>
      </p:gr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节标题">
    <p:spTree>
      <p:nvGrpSpPr>
        <p:cNvPr id="1" name=""/>
        <p:cNvGrpSpPr/>
        <p:nvPr/>
      </p:nvGrpSpPr>
      <p:grpSpPr>
        <a:xfrm>
          <a:off x="0" y="0"/>
          <a:ext cx="0" cy="0"/>
          <a:chOff x="0" y="0"/>
          <a:chExt cx="0" cy="0"/>
        </a:xfrm>
      </p:grpSpPr>
      <p:sp>
        <p:nvSpPr>
          <p:cNvPr id="11" name="Shape 11"/>
          <p:cNvSpPr>
            <a:spLocks noGrp="1"/>
          </p:cNvSpPr>
          <p:nvPr>
            <p:ph type="title" hasCustomPrompt="1"/>
          </p:nvPr>
        </p:nvSpPr>
        <p:spPr>
          <a:xfrm>
            <a:off x="623887" y="0"/>
            <a:ext cx="7886701" cy="3421064"/>
          </a:xfrm>
          <a:prstGeom prst="rect">
            <a:avLst/>
          </a:prstGeom>
        </p:spPr>
        <p:txBody>
          <a:bodyPr anchor="b"/>
          <a:lstStyle>
            <a:lvl1pPr>
              <a:defRPr sz="6000"/>
            </a:lvl1pPr>
          </a:lstStyle>
          <a:p>
            <a:pPr lvl="0">
              <a:defRPr sz="1800"/>
            </a:pPr>
            <a:r>
              <a:rPr sz="6000"/>
              <a:t>标题文本</a:t>
            </a:r>
          </a:p>
        </p:txBody>
      </p:sp>
      <p:sp>
        <p:nvSpPr>
          <p:cNvPr id="12" name="Shape 12"/>
          <p:cNvSpPr>
            <a:spLocks noGrp="1"/>
          </p:cNvSpPr>
          <p:nvPr>
            <p:ph type="body" idx="1" hasCustomPrompt="1"/>
          </p:nvPr>
        </p:nvSpPr>
        <p:spPr>
          <a:xfrm>
            <a:off x="623887" y="3441700"/>
            <a:ext cx="7886701" cy="1689100"/>
          </a:xfrm>
          <a:prstGeom prst="rect">
            <a:avLst/>
          </a:prstGeom>
        </p:spPr>
        <p:txBody>
          <a:bodyPr/>
          <a:lstStyle>
            <a:lvl1pPr marL="0" indent="0">
              <a:spcBef>
                <a:spcPts val="500"/>
              </a:spcBef>
              <a:buSzTx/>
              <a:buNone/>
              <a:defRPr sz="2400"/>
            </a:lvl1pPr>
            <a:lvl2pPr marL="0" indent="457200">
              <a:spcBef>
                <a:spcPts val="500"/>
              </a:spcBef>
              <a:buSzTx/>
              <a:buNone/>
              <a:defRPr sz="2400"/>
            </a:lvl2pPr>
            <a:lvl3pPr marL="0" indent="914400">
              <a:spcBef>
                <a:spcPts val="500"/>
              </a:spcBef>
              <a:buSzTx/>
              <a:buNone/>
              <a:defRPr sz="2400"/>
            </a:lvl3pPr>
            <a:lvl4pPr marL="0" indent="1371600">
              <a:spcBef>
                <a:spcPts val="500"/>
              </a:spcBef>
              <a:buSzTx/>
              <a:buNone/>
              <a:defRPr sz="2400"/>
            </a:lvl4pPr>
            <a:lvl5pPr marL="0" indent="1828800">
              <a:spcBef>
                <a:spcPts val="500"/>
              </a:spcBef>
              <a:buSzTx/>
              <a:buNone/>
              <a:defRPr sz="2400"/>
            </a:lvl5pPr>
          </a:lstStyle>
          <a:p>
            <a:pPr lvl="0">
              <a:defRPr sz="1800"/>
            </a:pPr>
            <a:r>
              <a:rPr sz="2400"/>
              <a:t>正文级别 1</a:t>
            </a:r>
          </a:p>
          <a:p>
            <a:pPr lvl="1">
              <a:defRPr sz="1800"/>
            </a:pPr>
            <a:r>
              <a:rPr sz="2400"/>
              <a:t>正文级别 2</a:t>
            </a:r>
          </a:p>
          <a:p>
            <a:pPr lvl="2">
              <a:defRPr sz="1800"/>
            </a:pPr>
            <a:r>
              <a:rPr sz="2400"/>
              <a:t>正文级别 3</a:t>
            </a:r>
          </a:p>
          <a:p>
            <a:pPr lvl="3">
              <a:defRPr sz="1800"/>
            </a:pPr>
            <a:r>
              <a:rPr sz="2400"/>
              <a:t>正文级别 4</a:t>
            </a:r>
          </a:p>
          <a:p>
            <a:pPr lvl="4">
              <a:defRPr sz="1800"/>
            </a:pPr>
            <a:r>
              <a:rPr sz="2400"/>
              <a:t>正文级别 5</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两栏内容">
    <p:spTree>
      <p:nvGrpSpPr>
        <p:cNvPr id="1" name=""/>
        <p:cNvGrpSpPr/>
        <p:nvPr/>
      </p:nvGrpSpPr>
      <p:grpSpPr>
        <a:xfrm>
          <a:off x="0" y="0"/>
          <a:ext cx="0" cy="0"/>
          <a:chOff x="0" y="0"/>
          <a:chExt cx="0" cy="0"/>
        </a:xfrm>
      </p:grpSpPr>
      <p:sp>
        <p:nvSpPr>
          <p:cNvPr id="14" name="Shape 14"/>
          <p:cNvSpPr>
            <a:spLocks noGrp="1"/>
          </p:cNvSpPr>
          <p:nvPr>
            <p:ph type="title" hasCustomPrompt="1"/>
          </p:nvPr>
        </p:nvSpPr>
        <p:spPr>
          <a:prstGeom prst="rect">
            <a:avLst/>
          </a:prstGeom>
        </p:spPr>
        <p:txBody>
          <a:bodyPr/>
          <a:lstStyle/>
          <a:p>
            <a:pPr lvl="0">
              <a:defRPr sz="1800"/>
            </a:pPr>
            <a:r>
              <a:rPr sz="4400"/>
              <a:t>标题文本</a:t>
            </a:r>
          </a:p>
        </p:txBody>
      </p:sp>
      <p:sp>
        <p:nvSpPr>
          <p:cNvPr id="15" name="Shape 15"/>
          <p:cNvSpPr>
            <a:spLocks noGrp="1"/>
          </p:cNvSpPr>
          <p:nvPr>
            <p:ph type="body" idx="1" hasCustomPrompt="1"/>
          </p:nvPr>
        </p:nvSpPr>
        <p:spPr>
          <a:xfrm>
            <a:off x="628650" y="1368425"/>
            <a:ext cx="3867150" cy="3762375"/>
          </a:xfrm>
          <a:prstGeom prst="rect">
            <a:avLst/>
          </a:prstGeom>
        </p:spPr>
        <p:txBody>
          <a:bodyPr/>
          <a:lstStyle/>
          <a:p>
            <a:pPr lvl="0">
              <a:defRPr sz="1800"/>
            </a:pPr>
            <a:r>
              <a:rPr sz="3200"/>
              <a:t>正文级别 1</a:t>
            </a:r>
          </a:p>
          <a:p>
            <a:pPr lvl="1">
              <a:defRPr sz="1800"/>
            </a:pPr>
            <a:r>
              <a:rPr sz="3200"/>
              <a:t>正文级别 2</a:t>
            </a:r>
          </a:p>
          <a:p>
            <a:pPr lvl="2">
              <a:defRPr sz="1800"/>
            </a:pPr>
            <a:r>
              <a:rPr sz="3200"/>
              <a:t>正文级别 3</a:t>
            </a:r>
          </a:p>
          <a:p>
            <a:pPr lvl="3">
              <a:defRPr sz="1800"/>
            </a:pPr>
            <a:r>
              <a:rPr sz="3200"/>
              <a:t>正文级别 4</a:t>
            </a:r>
          </a:p>
          <a:p>
            <a:pPr lvl="4">
              <a:defRPr sz="1800"/>
            </a:pPr>
            <a:r>
              <a:rPr sz="3200"/>
              <a:t>正文级别 5</a:t>
            </a:r>
          </a:p>
        </p:txBody>
      </p:sp>
      <p:grpSp>
        <p:nvGrpSpPr>
          <p:cNvPr id="4" name="组合 3"/>
          <p:cNvGrpSpPr/>
          <p:nvPr userDrawn="1"/>
        </p:nvGrpSpPr>
        <p:grpSpPr>
          <a:xfrm>
            <a:off x="7864747" y="126477"/>
            <a:ext cx="1135204" cy="341359"/>
            <a:chOff x="468128" y="370735"/>
            <a:chExt cx="1135204" cy="341359"/>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9670" y="370735"/>
              <a:ext cx="490406" cy="177473"/>
            </a:xfrm>
            <a:prstGeom prst="rect">
              <a:avLst/>
            </a:prstGeom>
          </p:spPr>
        </p:pic>
        <p:pic>
          <p:nvPicPr>
            <p:cNvPr id="6" name="图片 5"/>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68128" y="558194"/>
              <a:ext cx="1135204" cy="153900"/>
            </a:xfrm>
            <a:prstGeom prst="rect">
              <a:avLst/>
            </a:prstGeom>
          </p:spPr>
        </p:pic>
      </p:gr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较">
    <p:spTree>
      <p:nvGrpSpPr>
        <p:cNvPr id="1" name=""/>
        <p:cNvGrpSpPr/>
        <p:nvPr/>
      </p:nvGrpSpPr>
      <p:grpSpPr>
        <a:xfrm>
          <a:off x="0" y="0"/>
          <a:ext cx="0" cy="0"/>
          <a:chOff x="0" y="0"/>
          <a:chExt cx="0" cy="0"/>
        </a:xfrm>
      </p:grpSpPr>
      <p:sp>
        <p:nvSpPr>
          <p:cNvPr id="17" name="Shape 17"/>
          <p:cNvSpPr>
            <a:spLocks noGrp="1"/>
          </p:cNvSpPr>
          <p:nvPr>
            <p:ph type="title" hasCustomPrompt="1"/>
          </p:nvPr>
        </p:nvSpPr>
        <p:spPr>
          <a:xfrm>
            <a:off x="630237" y="273050"/>
            <a:ext cx="7886701" cy="995363"/>
          </a:xfrm>
          <a:prstGeom prst="rect">
            <a:avLst/>
          </a:prstGeom>
        </p:spPr>
        <p:txBody>
          <a:bodyPr/>
          <a:lstStyle/>
          <a:p>
            <a:pPr lvl="0">
              <a:defRPr sz="1800"/>
            </a:pPr>
            <a:r>
              <a:rPr sz="4400"/>
              <a:t>标题文本</a:t>
            </a:r>
          </a:p>
        </p:txBody>
      </p:sp>
      <p:sp>
        <p:nvSpPr>
          <p:cNvPr id="18" name="Shape 18"/>
          <p:cNvSpPr>
            <a:spLocks noGrp="1"/>
          </p:cNvSpPr>
          <p:nvPr>
            <p:ph type="body" idx="1" hasCustomPrompt="1"/>
          </p:nvPr>
        </p:nvSpPr>
        <p:spPr>
          <a:xfrm>
            <a:off x="630237" y="1260475"/>
            <a:ext cx="3868739" cy="617538"/>
          </a:xfrm>
          <a:prstGeom prst="rect">
            <a:avLst/>
          </a:prstGeom>
        </p:spPr>
        <p:txBody>
          <a:bodyPr anchor="b"/>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pPr lvl="0">
              <a:defRPr sz="1800" b="0"/>
            </a:pPr>
            <a:r>
              <a:rPr sz="2400" b="1"/>
              <a:t>正文级别 1</a:t>
            </a:r>
          </a:p>
          <a:p>
            <a:pPr lvl="1">
              <a:defRPr sz="1800" b="0"/>
            </a:pPr>
            <a:r>
              <a:rPr sz="2400" b="1"/>
              <a:t>正文级别 2</a:t>
            </a:r>
          </a:p>
          <a:p>
            <a:pPr lvl="2">
              <a:defRPr sz="1800" b="0"/>
            </a:pPr>
            <a:r>
              <a:rPr sz="2400" b="1"/>
              <a:t>正文级别 3</a:t>
            </a:r>
          </a:p>
          <a:p>
            <a:pPr lvl="3">
              <a:defRPr sz="1800" b="0"/>
            </a:pPr>
            <a:r>
              <a:rPr sz="2400" b="1"/>
              <a:t>正文级别 4</a:t>
            </a:r>
          </a:p>
          <a:p>
            <a:pPr lvl="4">
              <a:defRPr sz="1800" b="0"/>
            </a:pPr>
            <a:r>
              <a:rPr sz="2400" b="1"/>
              <a:t>正文级别 5</a:t>
            </a:r>
          </a:p>
        </p:txBody>
      </p:sp>
      <p:grpSp>
        <p:nvGrpSpPr>
          <p:cNvPr id="4" name="组合 3"/>
          <p:cNvGrpSpPr/>
          <p:nvPr userDrawn="1"/>
        </p:nvGrpSpPr>
        <p:grpSpPr>
          <a:xfrm>
            <a:off x="7864747" y="126477"/>
            <a:ext cx="1135204" cy="341359"/>
            <a:chOff x="468128" y="370735"/>
            <a:chExt cx="1135204" cy="341359"/>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9670" y="370735"/>
              <a:ext cx="490406" cy="177473"/>
            </a:xfrm>
            <a:prstGeom prst="rect">
              <a:avLst/>
            </a:prstGeom>
          </p:spPr>
        </p:pic>
        <p:pic>
          <p:nvPicPr>
            <p:cNvPr id="6" name="图片 5"/>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68128" y="558194"/>
              <a:ext cx="1135204" cy="153900"/>
            </a:xfrm>
            <a:prstGeom prst="rect">
              <a:avLst/>
            </a:prstGeom>
          </p:spPr>
        </p:pic>
      </p:gr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仅标题">
    <p:spTree>
      <p:nvGrpSpPr>
        <p:cNvPr id="1" name=""/>
        <p:cNvGrpSpPr/>
        <p:nvPr/>
      </p:nvGrpSpPr>
      <p:grpSpPr>
        <a:xfrm>
          <a:off x="0" y="0"/>
          <a:ext cx="0" cy="0"/>
          <a:chOff x="0" y="0"/>
          <a:chExt cx="0" cy="0"/>
        </a:xfrm>
      </p:grpSpPr>
      <p:sp>
        <p:nvSpPr>
          <p:cNvPr id="20" name="Shape 20"/>
          <p:cNvSpPr>
            <a:spLocks noGrp="1"/>
          </p:cNvSpPr>
          <p:nvPr>
            <p:ph type="title" hasCustomPrompt="1"/>
          </p:nvPr>
        </p:nvSpPr>
        <p:spPr>
          <a:xfrm>
            <a:off x="628650" y="273050"/>
            <a:ext cx="7886700" cy="995363"/>
          </a:xfrm>
          <a:prstGeom prst="rect">
            <a:avLst/>
          </a:prstGeom>
        </p:spPr>
        <p:txBody>
          <a:bodyPr/>
          <a:lstStyle/>
          <a:p>
            <a:pPr lvl="0">
              <a:defRPr sz="1800"/>
            </a:pPr>
            <a:r>
              <a:rPr sz="4400"/>
              <a:t>标题文本</a:t>
            </a:r>
          </a:p>
        </p:txBody>
      </p:sp>
      <p:grpSp>
        <p:nvGrpSpPr>
          <p:cNvPr id="3" name="组合 2"/>
          <p:cNvGrpSpPr/>
          <p:nvPr userDrawn="1"/>
        </p:nvGrpSpPr>
        <p:grpSpPr>
          <a:xfrm>
            <a:off x="7864747" y="126477"/>
            <a:ext cx="1135204" cy="341359"/>
            <a:chOff x="468128" y="370735"/>
            <a:chExt cx="1135204" cy="341359"/>
          </a:xfrm>
        </p:grpSpPr>
        <p:pic>
          <p:nvPicPr>
            <p:cNvPr id="4" name="图片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49670" y="370735"/>
              <a:ext cx="490406" cy="177473"/>
            </a:xfrm>
            <a:prstGeom prst="rect">
              <a:avLst/>
            </a:prstGeom>
          </p:spPr>
        </p:pic>
        <p:pic>
          <p:nvPicPr>
            <p:cNvPr id="5" name="图片 4"/>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68128" y="558194"/>
              <a:ext cx="1135204" cy="153900"/>
            </a:xfrm>
            <a:prstGeom prst="rect">
              <a:avLst/>
            </a:prstGeom>
          </p:spPr>
        </p:pic>
      </p:gr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内容与标题">
    <p:spTree>
      <p:nvGrpSpPr>
        <p:cNvPr id="1" name=""/>
        <p:cNvGrpSpPr/>
        <p:nvPr/>
      </p:nvGrpSpPr>
      <p:grpSpPr>
        <a:xfrm>
          <a:off x="0" y="0"/>
          <a:ext cx="0" cy="0"/>
          <a:chOff x="0" y="0"/>
          <a:chExt cx="0" cy="0"/>
        </a:xfrm>
      </p:grpSpPr>
      <p:sp>
        <p:nvSpPr>
          <p:cNvPr id="23" name="Shape 23"/>
          <p:cNvSpPr>
            <a:spLocks noGrp="1"/>
          </p:cNvSpPr>
          <p:nvPr>
            <p:ph type="title" hasCustomPrompt="1"/>
          </p:nvPr>
        </p:nvSpPr>
        <p:spPr>
          <a:xfrm>
            <a:off x="630237" y="0"/>
            <a:ext cx="2949576" cy="1543050"/>
          </a:xfrm>
          <a:prstGeom prst="rect">
            <a:avLst/>
          </a:prstGeom>
        </p:spPr>
        <p:txBody>
          <a:bodyPr anchor="b"/>
          <a:lstStyle>
            <a:lvl1pPr>
              <a:defRPr sz="3200"/>
            </a:lvl1pPr>
          </a:lstStyle>
          <a:p>
            <a:pPr lvl="0">
              <a:defRPr sz="1800"/>
            </a:pPr>
            <a:r>
              <a:rPr sz="3200"/>
              <a:t>标题文本</a:t>
            </a:r>
          </a:p>
        </p:txBody>
      </p:sp>
      <p:sp>
        <p:nvSpPr>
          <p:cNvPr id="24" name="Shape 24"/>
          <p:cNvSpPr>
            <a:spLocks noGrp="1"/>
          </p:cNvSpPr>
          <p:nvPr>
            <p:ph type="body" idx="1" hasCustomPrompt="1"/>
          </p:nvPr>
        </p:nvSpPr>
        <p:spPr>
          <a:xfrm>
            <a:off x="3887787" y="739775"/>
            <a:ext cx="4629151" cy="4391025"/>
          </a:xfrm>
          <a:prstGeom prst="rect">
            <a:avLst/>
          </a:prstGeom>
        </p:spPr>
        <p:txBody>
          <a:bodyPr/>
          <a:lstStyle/>
          <a:p>
            <a:pPr lvl="0">
              <a:defRPr sz="1800"/>
            </a:pPr>
            <a:r>
              <a:rPr sz="3200"/>
              <a:t>正文级别 1</a:t>
            </a:r>
          </a:p>
          <a:p>
            <a:pPr lvl="1">
              <a:defRPr sz="1800"/>
            </a:pPr>
            <a:r>
              <a:rPr sz="3200"/>
              <a:t>正文级别 2</a:t>
            </a:r>
          </a:p>
          <a:p>
            <a:pPr lvl="2">
              <a:defRPr sz="1800"/>
            </a:pPr>
            <a:r>
              <a:rPr sz="3200"/>
              <a:t>正文级别 3</a:t>
            </a:r>
          </a:p>
          <a:p>
            <a:pPr lvl="3">
              <a:defRPr sz="1800"/>
            </a:pPr>
            <a:r>
              <a:rPr sz="3200"/>
              <a:t>正文级别 4</a:t>
            </a:r>
          </a:p>
          <a:p>
            <a:pPr lvl="4">
              <a:defRPr sz="1800"/>
            </a:pPr>
            <a:r>
              <a:rPr sz="3200"/>
              <a:t>正文级别 5</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图片与标题">
    <p:spTree>
      <p:nvGrpSpPr>
        <p:cNvPr id="1" name=""/>
        <p:cNvGrpSpPr/>
        <p:nvPr/>
      </p:nvGrpSpPr>
      <p:grpSpPr>
        <a:xfrm>
          <a:off x="0" y="0"/>
          <a:ext cx="0" cy="0"/>
          <a:chOff x="0" y="0"/>
          <a:chExt cx="0" cy="0"/>
        </a:xfrm>
      </p:grpSpPr>
      <p:sp>
        <p:nvSpPr>
          <p:cNvPr id="26" name="Shape 26"/>
          <p:cNvSpPr>
            <a:spLocks noGrp="1"/>
          </p:cNvSpPr>
          <p:nvPr>
            <p:ph type="title" hasCustomPrompt="1"/>
          </p:nvPr>
        </p:nvSpPr>
        <p:spPr>
          <a:xfrm>
            <a:off x="630237" y="0"/>
            <a:ext cx="2949576" cy="1543050"/>
          </a:xfrm>
          <a:prstGeom prst="rect">
            <a:avLst/>
          </a:prstGeom>
        </p:spPr>
        <p:txBody>
          <a:bodyPr anchor="b"/>
          <a:lstStyle>
            <a:lvl1pPr>
              <a:defRPr sz="3200"/>
            </a:lvl1pPr>
          </a:lstStyle>
          <a:p>
            <a:pPr lvl="0">
              <a:defRPr sz="1800"/>
            </a:pPr>
            <a:r>
              <a:rPr sz="3200"/>
              <a:t>标题文本</a:t>
            </a:r>
          </a:p>
        </p:txBody>
      </p:sp>
      <p:sp>
        <p:nvSpPr>
          <p:cNvPr id="27" name="Shape 27"/>
          <p:cNvSpPr>
            <a:spLocks noGrp="1"/>
          </p:cNvSpPr>
          <p:nvPr>
            <p:ph type="body" idx="1" hasCustomPrompt="1"/>
          </p:nvPr>
        </p:nvSpPr>
        <p:spPr>
          <a:xfrm>
            <a:off x="630237" y="1543050"/>
            <a:ext cx="2949576" cy="3587750"/>
          </a:xfrm>
          <a:prstGeom prst="rect">
            <a:avLst/>
          </a:prstGeom>
        </p:spPr>
        <p:txBody>
          <a:bodyPr/>
          <a:lstStyle>
            <a:lvl1pPr marL="0" indent="0">
              <a:spcBef>
                <a:spcPts val="300"/>
              </a:spcBef>
              <a:buSzTx/>
              <a:buNone/>
              <a:defRPr sz="1600"/>
            </a:lvl1pPr>
            <a:lvl2pPr marL="0" indent="457200">
              <a:spcBef>
                <a:spcPts val="300"/>
              </a:spcBef>
              <a:buSzTx/>
              <a:buNone/>
              <a:defRPr sz="1600"/>
            </a:lvl2pPr>
            <a:lvl3pPr marL="0" indent="914400">
              <a:spcBef>
                <a:spcPts val="300"/>
              </a:spcBef>
              <a:buSzTx/>
              <a:buNone/>
              <a:defRPr sz="1600"/>
            </a:lvl3pPr>
            <a:lvl4pPr marL="0" indent="1371600">
              <a:spcBef>
                <a:spcPts val="300"/>
              </a:spcBef>
              <a:buSzTx/>
              <a:buNone/>
              <a:defRPr sz="1600"/>
            </a:lvl4pPr>
            <a:lvl5pPr marL="0" indent="1828800">
              <a:spcBef>
                <a:spcPts val="300"/>
              </a:spcBef>
              <a:buSzTx/>
              <a:buNone/>
              <a:defRPr sz="1600"/>
            </a:lvl5pPr>
          </a:lstStyle>
          <a:p>
            <a:pPr lvl="0">
              <a:defRPr sz="1800"/>
            </a:pPr>
            <a:r>
              <a:rPr sz="1600"/>
              <a:t>正文级别 1</a:t>
            </a:r>
          </a:p>
          <a:p>
            <a:pPr lvl="1">
              <a:defRPr sz="1800"/>
            </a:pPr>
            <a:r>
              <a:rPr sz="1600"/>
              <a:t>正文级别 2</a:t>
            </a:r>
          </a:p>
          <a:p>
            <a:pPr lvl="2">
              <a:defRPr sz="1800"/>
            </a:pPr>
            <a:r>
              <a:rPr sz="1600"/>
              <a:t>正文级别 3</a:t>
            </a:r>
          </a:p>
          <a:p>
            <a:pPr lvl="3">
              <a:defRPr sz="1800"/>
            </a:pPr>
            <a:r>
              <a:rPr sz="1600"/>
              <a:t>正文级别 4</a:t>
            </a:r>
          </a:p>
          <a:p>
            <a:pPr lvl="4">
              <a:defRPr sz="1800"/>
            </a:pPr>
            <a:r>
              <a:rPr sz="1600"/>
              <a:t>正文级别 5</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28650" y="273050"/>
            <a:ext cx="7886700" cy="1095375"/>
          </a:xfrm>
          <a:prstGeom prst="rect">
            <a:avLst/>
          </a:prstGeom>
          <a:ln w="12700">
            <a:miter lim="400000"/>
          </a:ln>
        </p:spPr>
        <p:txBody>
          <a:bodyPr lIns="45719" rIns="45719"/>
          <a:lstStyle/>
          <a:p>
            <a:pPr lvl="0">
              <a:defRPr sz="1800"/>
            </a:pPr>
            <a:r>
              <a:rPr sz="4400"/>
              <a:t>标题文本</a:t>
            </a:r>
          </a:p>
        </p:txBody>
      </p:sp>
      <p:sp>
        <p:nvSpPr>
          <p:cNvPr id="3" name="Shape 3"/>
          <p:cNvSpPr>
            <a:spLocks noGrp="1"/>
          </p:cNvSpPr>
          <p:nvPr>
            <p:ph type="body" idx="1"/>
          </p:nvPr>
        </p:nvSpPr>
        <p:spPr>
          <a:xfrm>
            <a:off x="628650" y="1368425"/>
            <a:ext cx="7886700" cy="3762375"/>
          </a:xfrm>
          <a:prstGeom prst="rect">
            <a:avLst/>
          </a:prstGeom>
          <a:ln w="12700">
            <a:miter lim="400000"/>
          </a:ln>
        </p:spPr>
        <p:txBody>
          <a:bodyPr lIns="45719" rIns="45719"/>
          <a:lstStyle/>
          <a:p>
            <a:pPr lvl="0">
              <a:defRPr sz="1800"/>
            </a:pPr>
            <a:r>
              <a:rPr sz="3200"/>
              <a:t>正文级别 1</a:t>
            </a:r>
          </a:p>
          <a:p>
            <a:pPr lvl="1">
              <a:defRPr sz="1800"/>
            </a:pPr>
            <a:r>
              <a:rPr sz="3200"/>
              <a:t>正文级别 2</a:t>
            </a:r>
          </a:p>
          <a:p>
            <a:pPr lvl="2">
              <a:defRPr sz="1800"/>
            </a:pPr>
            <a:r>
              <a:rPr sz="3200"/>
              <a:t>正文级别 3</a:t>
            </a:r>
          </a:p>
          <a:p>
            <a:pPr lvl="3">
              <a:defRPr sz="1800"/>
            </a:pPr>
            <a:r>
              <a:rPr sz="3200"/>
              <a:t>正文级别 4</a:t>
            </a:r>
          </a:p>
          <a:p>
            <a:pPr lvl="4">
              <a:defRPr sz="1800"/>
            </a:pPr>
            <a:r>
              <a:rPr sz="3200"/>
              <a:t>正文级别 5</a:t>
            </a:r>
          </a:p>
        </p:txBody>
      </p:sp>
      <p:grpSp>
        <p:nvGrpSpPr>
          <p:cNvPr id="7" name="组合 6"/>
          <p:cNvGrpSpPr/>
          <p:nvPr userDrawn="1"/>
        </p:nvGrpSpPr>
        <p:grpSpPr>
          <a:xfrm>
            <a:off x="7450969" y="126477"/>
            <a:ext cx="1433080" cy="430931"/>
            <a:chOff x="468128" y="370735"/>
            <a:chExt cx="1135204" cy="341359"/>
          </a:xfrm>
        </p:grpSpPr>
        <p:pic>
          <p:nvPicPr>
            <p:cNvPr id="8" name="图片 7"/>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749670" y="370735"/>
              <a:ext cx="490406" cy="177473"/>
            </a:xfrm>
            <a:prstGeom prst="rect">
              <a:avLst/>
            </a:prstGeom>
          </p:spPr>
        </p:pic>
        <p:pic>
          <p:nvPicPr>
            <p:cNvPr id="9" name="图片 8"/>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468128" y="558194"/>
              <a:ext cx="1135204" cy="153900"/>
            </a:xfrm>
            <a:prstGeom prst="rect">
              <a:avLst/>
            </a:prstGeom>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a:defRPr sz="4400">
          <a:latin typeface="Arial" panose="020B0604020202020204"/>
          <a:ea typeface="Arial" panose="020B0604020202020204"/>
          <a:cs typeface="Arial" panose="020B0604020202020204"/>
          <a:sym typeface="Arial" panose="020B0604020202020204"/>
        </a:defRPr>
      </a:lvl1pPr>
      <a:lvl2pPr algn="ctr">
        <a:defRPr sz="4400">
          <a:latin typeface="Arial" panose="020B0604020202020204"/>
          <a:ea typeface="Arial" panose="020B0604020202020204"/>
          <a:cs typeface="Arial" panose="020B0604020202020204"/>
          <a:sym typeface="Arial" panose="020B0604020202020204"/>
        </a:defRPr>
      </a:lvl2pPr>
      <a:lvl3pPr algn="ctr">
        <a:defRPr sz="4400">
          <a:latin typeface="Arial" panose="020B0604020202020204"/>
          <a:ea typeface="Arial" panose="020B0604020202020204"/>
          <a:cs typeface="Arial" panose="020B0604020202020204"/>
          <a:sym typeface="Arial" panose="020B0604020202020204"/>
        </a:defRPr>
      </a:lvl3pPr>
      <a:lvl4pPr algn="ctr">
        <a:defRPr sz="4400">
          <a:latin typeface="Arial" panose="020B0604020202020204"/>
          <a:ea typeface="Arial" panose="020B0604020202020204"/>
          <a:cs typeface="Arial" panose="020B0604020202020204"/>
          <a:sym typeface="Arial" panose="020B0604020202020204"/>
        </a:defRPr>
      </a:lvl4pPr>
      <a:lvl5pPr algn="ctr">
        <a:defRPr sz="4400">
          <a:latin typeface="Arial" panose="020B0604020202020204"/>
          <a:ea typeface="Arial" panose="020B0604020202020204"/>
          <a:cs typeface="Arial" panose="020B0604020202020204"/>
          <a:sym typeface="Arial" panose="020B0604020202020204"/>
        </a:defRPr>
      </a:lvl5pPr>
      <a:lvl6pPr indent="457200" algn="ctr">
        <a:defRPr sz="4400">
          <a:latin typeface="Arial" panose="020B0604020202020204"/>
          <a:ea typeface="Arial" panose="020B0604020202020204"/>
          <a:cs typeface="Arial" panose="020B0604020202020204"/>
          <a:sym typeface="Arial" panose="020B0604020202020204"/>
        </a:defRPr>
      </a:lvl6pPr>
      <a:lvl7pPr indent="914400" algn="ctr">
        <a:defRPr sz="4400">
          <a:latin typeface="Arial" panose="020B0604020202020204"/>
          <a:ea typeface="Arial" panose="020B0604020202020204"/>
          <a:cs typeface="Arial" panose="020B0604020202020204"/>
          <a:sym typeface="Arial" panose="020B0604020202020204"/>
        </a:defRPr>
      </a:lvl7pPr>
      <a:lvl8pPr indent="1371600" algn="ctr">
        <a:defRPr sz="4400">
          <a:latin typeface="Arial" panose="020B0604020202020204"/>
          <a:ea typeface="Arial" panose="020B0604020202020204"/>
          <a:cs typeface="Arial" panose="020B0604020202020204"/>
          <a:sym typeface="Arial" panose="020B0604020202020204"/>
        </a:defRPr>
      </a:lvl8pPr>
      <a:lvl9pPr indent="1828800" algn="ctr">
        <a:defRPr sz="4400">
          <a:latin typeface="Arial" panose="020B0604020202020204"/>
          <a:ea typeface="Arial" panose="020B0604020202020204"/>
          <a:cs typeface="Arial" panose="020B0604020202020204"/>
          <a:sym typeface="Arial" panose="020B0604020202020204"/>
        </a:defRPr>
      </a:lvl9pPr>
    </p:titleStyle>
    <p:bodyStyle>
      <a:lvl1pPr marL="342900" indent="-342900">
        <a:spcBef>
          <a:spcPts val="700"/>
        </a:spcBef>
        <a:buSzPct val="100000"/>
        <a:buChar char="•"/>
        <a:defRPr sz="3200">
          <a:latin typeface="Arial" panose="020B0604020202020204"/>
          <a:ea typeface="Arial" panose="020B0604020202020204"/>
          <a:cs typeface="Arial" panose="020B0604020202020204"/>
          <a:sym typeface="Arial" panose="020B0604020202020204"/>
        </a:defRPr>
      </a:lvl1pPr>
      <a:lvl2pPr marL="783590" indent="-326390">
        <a:spcBef>
          <a:spcPts val="700"/>
        </a:spcBef>
        <a:buSzPct val="100000"/>
        <a:buChar char="–"/>
        <a:defRPr sz="3200">
          <a:latin typeface="Arial" panose="020B0604020202020204"/>
          <a:ea typeface="Arial" panose="020B0604020202020204"/>
          <a:cs typeface="Arial" panose="020B0604020202020204"/>
          <a:sym typeface="Arial" panose="020B0604020202020204"/>
        </a:defRPr>
      </a:lvl2pPr>
      <a:lvl3pPr marL="1219200" indent="-304800">
        <a:spcBef>
          <a:spcPts val="700"/>
        </a:spcBef>
        <a:buSzPct val="100000"/>
        <a:buChar char="•"/>
        <a:defRPr sz="3200">
          <a:latin typeface="Arial" panose="020B0604020202020204"/>
          <a:ea typeface="Arial" panose="020B0604020202020204"/>
          <a:cs typeface="Arial" panose="020B0604020202020204"/>
          <a:sym typeface="Arial" panose="020B0604020202020204"/>
        </a:defRPr>
      </a:lvl3pPr>
      <a:lvl4pPr marL="1737360" indent="-365760">
        <a:spcBef>
          <a:spcPts val="700"/>
        </a:spcBef>
        <a:buSzPct val="100000"/>
        <a:buChar char="–"/>
        <a:defRPr sz="3200">
          <a:latin typeface="Arial" panose="020B0604020202020204"/>
          <a:ea typeface="Arial" panose="020B0604020202020204"/>
          <a:cs typeface="Arial" panose="020B0604020202020204"/>
          <a:sym typeface="Arial" panose="020B0604020202020204"/>
        </a:defRPr>
      </a:lvl4pPr>
      <a:lvl5pPr marL="2194560" indent="-365760">
        <a:spcBef>
          <a:spcPts val="700"/>
        </a:spcBef>
        <a:buSzPct val="100000"/>
        <a:buChar char="»"/>
        <a:defRPr sz="3200">
          <a:latin typeface="Arial" panose="020B0604020202020204"/>
          <a:ea typeface="Arial" panose="020B0604020202020204"/>
          <a:cs typeface="Arial" panose="020B0604020202020204"/>
          <a:sym typeface="Arial" panose="020B0604020202020204"/>
        </a:defRPr>
      </a:lvl5pPr>
      <a:lvl6pPr marL="2692400" indent="-406400">
        <a:spcBef>
          <a:spcPts val="700"/>
        </a:spcBef>
        <a:buSzPct val="100000"/>
        <a:buChar char="•"/>
        <a:defRPr sz="3200">
          <a:latin typeface="Arial" panose="020B0604020202020204"/>
          <a:ea typeface="Arial" panose="020B0604020202020204"/>
          <a:cs typeface="Arial" panose="020B0604020202020204"/>
          <a:sym typeface="Arial" panose="020B0604020202020204"/>
        </a:defRPr>
      </a:lvl6pPr>
      <a:lvl7pPr marL="3149600" indent="-406400">
        <a:spcBef>
          <a:spcPts val="700"/>
        </a:spcBef>
        <a:buSzPct val="100000"/>
        <a:buChar char="•"/>
        <a:defRPr sz="3200">
          <a:latin typeface="Arial" panose="020B0604020202020204"/>
          <a:ea typeface="Arial" panose="020B0604020202020204"/>
          <a:cs typeface="Arial" panose="020B0604020202020204"/>
          <a:sym typeface="Arial" panose="020B0604020202020204"/>
        </a:defRPr>
      </a:lvl7pPr>
      <a:lvl8pPr marL="3606800" indent="-406400">
        <a:spcBef>
          <a:spcPts val="700"/>
        </a:spcBef>
        <a:buSzPct val="100000"/>
        <a:buChar char="•"/>
        <a:defRPr sz="3200">
          <a:latin typeface="Arial" panose="020B0604020202020204"/>
          <a:ea typeface="Arial" panose="020B0604020202020204"/>
          <a:cs typeface="Arial" panose="020B0604020202020204"/>
          <a:sym typeface="Arial" panose="020B0604020202020204"/>
        </a:defRPr>
      </a:lvl8pPr>
      <a:lvl9pPr marL="4064000" indent="-406400">
        <a:spcBef>
          <a:spcPts val="700"/>
        </a:spcBef>
        <a:buSzPct val="100000"/>
        <a:buChar char="•"/>
        <a:defRPr sz="3200">
          <a:latin typeface="Arial" panose="020B0604020202020204"/>
          <a:ea typeface="Arial" panose="020B0604020202020204"/>
          <a:cs typeface="Arial" panose="020B0604020202020204"/>
          <a:sym typeface="Arial" panose="020B0604020202020204"/>
        </a:defRPr>
      </a:lvl9pPr>
    </p:bodyStyle>
    <p:otherStyle>
      <a:lvl1pPr algn="r">
        <a:defRPr sz="1200">
          <a:solidFill>
            <a:schemeClr val="tx1"/>
          </a:solidFill>
          <a:latin typeface="+mn-lt"/>
          <a:ea typeface="+mn-ea"/>
          <a:cs typeface="+mn-cs"/>
          <a:sym typeface="Arial" panose="020B0604020202020204"/>
        </a:defRPr>
      </a:lvl1pPr>
      <a:lvl2pPr indent="457200" algn="r">
        <a:defRPr sz="1200">
          <a:solidFill>
            <a:schemeClr val="tx1"/>
          </a:solidFill>
          <a:latin typeface="+mn-lt"/>
          <a:ea typeface="+mn-ea"/>
          <a:cs typeface="+mn-cs"/>
          <a:sym typeface="Arial" panose="020B0604020202020204"/>
        </a:defRPr>
      </a:lvl2pPr>
      <a:lvl3pPr indent="914400" algn="r">
        <a:defRPr sz="1200">
          <a:solidFill>
            <a:schemeClr val="tx1"/>
          </a:solidFill>
          <a:latin typeface="+mn-lt"/>
          <a:ea typeface="+mn-ea"/>
          <a:cs typeface="+mn-cs"/>
          <a:sym typeface="Arial" panose="020B0604020202020204"/>
        </a:defRPr>
      </a:lvl3pPr>
      <a:lvl4pPr indent="1371600" algn="r">
        <a:defRPr sz="1200">
          <a:solidFill>
            <a:schemeClr val="tx1"/>
          </a:solidFill>
          <a:latin typeface="+mn-lt"/>
          <a:ea typeface="+mn-ea"/>
          <a:cs typeface="+mn-cs"/>
          <a:sym typeface="Arial" panose="020B0604020202020204"/>
        </a:defRPr>
      </a:lvl4pPr>
      <a:lvl5pPr indent="1828800" algn="r">
        <a:defRPr sz="1200">
          <a:solidFill>
            <a:schemeClr val="tx1"/>
          </a:solidFill>
          <a:latin typeface="+mn-lt"/>
          <a:ea typeface="+mn-ea"/>
          <a:cs typeface="+mn-cs"/>
          <a:sym typeface="Arial" panose="020B0604020202020204"/>
        </a:defRPr>
      </a:lvl5pPr>
      <a:lvl6pPr indent="2286000" algn="r">
        <a:defRPr sz="1200">
          <a:solidFill>
            <a:schemeClr val="tx1"/>
          </a:solidFill>
          <a:latin typeface="+mn-lt"/>
          <a:ea typeface="+mn-ea"/>
          <a:cs typeface="+mn-cs"/>
          <a:sym typeface="Arial" panose="020B0604020202020204"/>
        </a:defRPr>
      </a:lvl6pPr>
      <a:lvl7pPr indent="2743200" algn="r">
        <a:defRPr sz="1200">
          <a:solidFill>
            <a:schemeClr val="tx1"/>
          </a:solidFill>
          <a:latin typeface="+mn-lt"/>
          <a:ea typeface="+mn-ea"/>
          <a:cs typeface="+mn-cs"/>
          <a:sym typeface="Arial" panose="020B0604020202020204"/>
        </a:defRPr>
      </a:lvl7pPr>
      <a:lvl8pPr indent="3200400" algn="r">
        <a:defRPr sz="1200">
          <a:solidFill>
            <a:schemeClr val="tx1"/>
          </a:solidFill>
          <a:latin typeface="+mn-lt"/>
          <a:ea typeface="+mn-ea"/>
          <a:cs typeface="+mn-cs"/>
          <a:sym typeface="Arial" panose="020B0604020202020204"/>
        </a:defRPr>
      </a:lvl8pPr>
      <a:lvl9pPr indent="3657600" algn="r">
        <a:defRPr sz="1200">
          <a:solidFill>
            <a:schemeClr val="tx1"/>
          </a:solidFill>
          <a:latin typeface="+mn-lt"/>
          <a:ea typeface="+mn-ea"/>
          <a:cs typeface="+mn-cs"/>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1332747" y="1934396"/>
            <a:ext cx="1829733"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pPr>
            <a:r>
              <a:rPr lang="zh-CN" altLang="en-US" sz="2400" b="1" dirty="0" smtClean="0">
                <a:solidFill>
                  <a:schemeClr val="bg1"/>
                </a:solidFill>
                <a:latin typeface="微软雅黑" panose="020B0503020204020204" charset="-122"/>
                <a:ea typeface="微软雅黑" panose="020B0503020204020204" charset="-122"/>
              </a:rPr>
              <a:t>中</a:t>
            </a:r>
            <a:r>
              <a:rPr lang="zh-CN" altLang="en-US" sz="2400" b="1" dirty="0">
                <a:solidFill>
                  <a:schemeClr val="bg1"/>
                </a:solidFill>
                <a:latin typeface="微软雅黑" panose="020B0503020204020204" charset="-122"/>
                <a:ea typeface="微软雅黑" panose="020B0503020204020204" charset="-122"/>
              </a:rPr>
              <a:t>物理</a:t>
            </a:r>
            <a:endParaRPr kumimoji="0" lang="zh-CN" altLang="en-US" sz="2400" b="1" i="0" u="none" strike="noStrike" cap="none" spc="0" normalizeH="0" dirty="0">
              <a:ln>
                <a:noFill/>
              </a:ln>
              <a:solidFill>
                <a:schemeClr val="bg1"/>
              </a:solidFill>
              <a:effectLst/>
              <a:uFillTx/>
              <a:latin typeface="微软雅黑" panose="020B0503020204020204" charset="-122"/>
              <a:ea typeface="微软雅黑" panose="020B0503020204020204" charset="-122"/>
              <a:sym typeface="Arial" panose="020B0604020202020204"/>
            </a:endParaRPr>
          </a:p>
        </p:txBody>
      </p:sp>
      <p:sp>
        <p:nvSpPr>
          <p:cNvPr id="40" name="Shape 40"/>
          <p:cNvSpPr/>
          <p:nvPr/>
        </p:nvSpPr>
        <p:spPr>
          <a:xfrm>
            <a:off x="1332865" y="2164080"/>
            <a:ext cx="6542405" cy="491490"/>
          </a:xfrm>
          <a:prstGeom prst="rect">
            <a:avLst/>
          </a:prstGeom>
          <a:ln w="12700">
            <a:miter lim="400000"/>
          </a:ln>
        </p:spPr>
        <p:txBody>
          <a:bodyPr wrap="square" lIns="45719" rIns="45719">
            <a:spAutoFit/>
          </a:bodyPr>
          <a:lstStyle>
            <a:lvl1pPr>
              <a:defRPr sz="3600">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lvl="0" algn="ctr">
              <a:buClrTx/>
              <a:buSzTx/>
              <a:buFontTx/>
              <a:defRPr sz="1800">
                <a:solidFill>
                  <a:srgbClr val="000000"/>
                </a:solidFill>
              </a:defRPr>
            </a:pPr>
            <a:r>
              <a:rPr lang="zh-CN" altLang="en-US" sz="4000" baseline="-25000" dirty="0" smtClean="0">
                <a:solidFill>
                  <a:schemeClr val="tx1"/>
                </a:solidFill>
                <a:latin typeface="等线" panose="02010600030101010101" pitchFamily="2" charset="-122"/>
                <a:ea typeface="等线" panose="02010600030101010101" pitchFamily="2" charset="-122"/>
                <a:sym typeface="+mn-ea"/>
              </a:rPr>
              <a:t>第一单元  信息的采集与整理</a:t>
            </a:r>
          </a:p>
        </p:txBody>
      </p:sp>
      <p:sp>
        <p:nvSpPr>
          <p:cNvPr id="5" name="Shape 40"/>
          <p:cNvSpPr/>
          <p:nvPr/>
        </p:nvSpPr>
        <p:spPr>
          <a:xfrm>
            <a:off x="216535" y="742315"/>
            <a:ext cx="8512175" cy="1050925"/>
          </a:xfrm>
          <a:prstGeom prst="rect">
            <a:avLst/>
          </a:prstGeom>
          <a:ln w="12700">
            <a:miter lim="400000"/>
          </a:ln>
          <a:effectLst>
            <a:outerShdw blurRad="50800" dist="38100" dir="5400000" algn="t" rotWithShape="0">
              <a:prstClr val="black">
                <a:alpha val="40000"/>
              </a:prstClr>
            </a:outerShdw>
          </a:effectLst>
        </p:spPr>
        <p:txBody>
          <a:bodyPr wrap="square" lIns="45719" rIns="45719">
            <a:spAutoFit/>
          </a:bodyPr>
          <a:lstStyle>
            <a:lvl1pPr>
              <a:defRPr sz="3600">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lvl="0" algn="ctr">
              <a:defRPr sz="1800">
                <a:solidFill>
                  <a:srgbClr val="000000"/>
                </a:solidFill>
              </a:defRPr>
            </a:pPr>
            <a:r>
              <a:rPr lang="zh-CN" altLang="en-US" sz="7200" b="1" baseline="-25000" dirty="0" smtClean="0">
                <a:solidFill>
                  <a:srgbClr val="B61C22"/>
                </a:solidFill>
                <a:latin typeface="方正姚体" panose="02010601030101010101" pitchFamily="2" charset="-122"/>
                <a:ea typeface="方正姚体" panose="02010601030101010101" pitchFamily="2" charset="-122"/>
                <a:sym typeface="+mn-ea"/>
              </a:rPr>
              <a:t>川教版</a:t>
            </a:r>
            <a:r>
              <a:rPr lang="zh-CN" altLang="en-US" sz="2400" b="1" baseline="-25000" dirty="0" smtClean="0">
                <a:solidFill>
                  <a:srgbClr val="B61C22"/>
                </a:solidFill>
                <a:latin typeface="方正姚体" panose="02010601030101010101" pitchFamily="2" charset="-122"/>
                <a:ea typeface="方正姚体" panose="02010601030101010101" pitchFamily="2" charset="-122"/>
                <a:sym typeface="+mn-ea"/>
              </a:rPr>
              <a:t>（</a:t>
            </a:r>
            <a:r>
              <a:rPr lang="en-US" altLang="zh-CN" sz="2400" b="1" baseline="-25000" dirty="0" smtClean="0">
                <a:solidFill>
                  <a:srgbClr val="B61C22"/>
                </a:solidFill>
                <a:latin typeface="方正姚体" panose="02010601030101010101" pitchFamily="2" charset="-122"/>
                <a:ea typeface="方正姚体" panose="02010601030101010101" pitchFamily="2" charset="-122"/>
                <a:sym typeface="+mn-ea"/>
              </a:rPr>
              <a:t>2019</a:t>
            </a:r>
            <a:r>
              <a:rPr lang="zh-CN" altLang="en-US" sz="2400" b="1" baseline="-25000" dirty="0" smtClean="0">
                <a:solidFill>
                  <a:srgbClr val="B61C22"/>
                </a:solidFill>
                <a:latin typeface="方正姚体" panose="02010601030101010101" pitchFamily="2" charset="-122"/>
                <a:ea typeface="方正姚体" panose="02010601030101010101" pitchFamily="2" charset="-122"/>
                <a:sym typeface="+mn-ea"/>
              </a:rPr>
              <a:t>）</a:t>
            </a:r>
            <a:r>
              <a:rPr lang="zh-CN" altLang="en-US" sz="7200" b="1" baseline="-25000" dirty="0" smtClean="0">
                <a:solidFill>
                  <a:srgbClr val="B61C22"/>
                </a:solidFill>
                <a:latin typeface="方正姚体" panose="02010601030101010101" pitchFamily="2" charset="-122"/>
                <a:ea typeface="方正姚体" panose="02010601030101010101" pitchFamily="2" charset="-122"/>
                <a:sym typeface="+mn-ea"/>
              </a:rPr>
              <a:t>  信息技术</a:t>
            </a:r>
            <a:r>
              <a:rPr lang="zh-CN" altLang="en-US" sz="2400" b="1" baseline="-25000" dirty="0" smtClean="0">
                <a:solidFill>
                  <a:srgbClr val="B61C22"/>
                </a:solidFill>
                <a:latin typeface="方正姚体" panose="02010601030101010101" pitchFamily="2" charset="-122"/>
                <a:ea typeface="方正姚体" panose="02010601030101010101" pitchFamily="2" charset="-122"/>
                <a:sym typeface="+mn-ea"/>
              </a:rPr>
              <a:t>（七年级下册）</a:t>
            </a:r>
            <a:endParaRPr lang="zh-CN" sz="2400" b="1" baseline="-25000" dirty="0">
              <a:solidFill>
                <a:srgbClr val="B61C22"/>
              </a:solidFill>
              <a:latin typeface="方正姚体" panose="02010601030101010101" pitchFamily="2" charset="-122"/>
              <a:ea typeface="方正姚体" panose="02010601030101010101" pitchFamily="2" charset="-122"/>
            </a:endParaRPr>
          </a:p>
          <a:p>
            <a:pPr lvl="0">
              <a:defRPr sz="1800">
                <a:solidFill>
                  <a:srgbClr val="000000"/>
                </a:solidFill>
              </a:defRPr>
            </a:pPr>
            <a:endParaRPr lang="zh-CN" sz="2400" b="1" baseline="-25000" dirty="0">
              <a:solidFill>
                <a:srgbClr val="B61C22"/>
              </a:solidFill>
              <a:latin typeface="方正姚体" panose="02010601030101010101" pitchFamily="2" charset="-122"/>
              <a:ea typeface="方正姚体" panose="02010601030101010101" pitchFamily="2" charset="-122"/>
            </a:endParaRPr>
          </a:p>
        </p:txBody>
      </p:sp>
      <p:sp>
        <p:nvSpPr>
          <p:cNvPr id="6" name="Shape 40"/>
          <p:cNvSpPr/>
          <p:nvPr/>
        </p:nvSpPr>
        <p:spPr>
          <a:xfrm>
            <a:off x="1957705" y="2869565"/>
            <a:ext cx="5293360" cy="491490"/>
          </a:xfrm>
          <a:prstGeom prst="rect">
            <a:avLst/>
          </a:prstGeom>
          <a:ln w="12700">
            <a:miter lim="400000"/>
          </a:ln>
        </p:spPr>
        <p:txBody>
          <a:bodyPr wrap="square" lIns="45719" rIns="45719">
            <a:spAutoFit/>
          </a:bodyPr>
          <a:lstStyle>
            <a:lvl1pPr>
              <a:defRPr sz="3600">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lvl="0" algn="ctr">
              <a:buClrTx/>
              <a:buSzTx/>
              <a:buFontTx/>
              <a:defRPr sz="1800">
                <a:solidFill>
                  <a:srgbClr val="000000"/>
                </a:solidFill>
              </a:defRPr>
            </a:pPr>
            <a:r>
              <a:rPr lang="zh-CN" altLang="en-US" sz="4000" baseline="-25000" dirty="0" smtClean="0">
                <a:solidFill>
                  <a:schemeClr val="tx1"/>
                </a:solidFill>
                <a:latin typeface="华文楷体" panose="02010600040101010101" pitchFamily="2" charset="-122"/>
                <a:ea typeface="华文楷体" panose="02010600040101010101" pitchFamily="2" charset="-122"/>
                <a:sym typeface="+mn-ea"/>
              </a:rPr>
              <a:t>第2节 网络信息的获取与使用</a:t>
            </a:r>
          </a:p>
        </p:txBody>
      </p:sp>
      <p:sp>
        <p:nvSpPr>
          <p:cNvPr id="4" name="矩形 3"/>
          <p:cNvSpPr/>
          <p:nvPr/>
        </p:nvSpPr>
        <p:spPr>
          <a:xfrm>
            <a:off x="217314" y="203839"/>
            <a:ext cx="1530566" cy="307775"/>
          </a:xfrm>
          <a:prstGeom prst="rect">
            <a:avLst/>
          </a:prstGeom>
          <a:solidFill>
            <a:srgbClr val="C00000"/>
          </a:solidFill>
          <a:ln w="12700" cap="flat">
            <a:noFill/>
            <a:prstDash val="solid"/>
            <a:miter lim="800000"/>
          </a:ln>
          <a:effectLst>
            <a:outerShdw blurRad="76200" dir="18900000" sy="23000" kx="-1200000" algn="bl" rotWithShape="0">
              <a:prstClr val="black">
                <a:alpha val="20000"/>
              </a:prstClr>
            </a:outerShdw>
            <a:softEdge rad="19050"/>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dist" defTabSz="914400" rtl="0" fontAlgn="auto" latinLnBrk="1" hangingPunct="0">
              <a:lnSpc>
                <a:spcPct val="100000"/>
              </a:lnSpc>
              <a:spcBef>
                <a:spcPts val="0"/>
              </a:spcBef>
              <a:spcAft>
                <a:spcPts val="0"/>
              </a:spcAft>
              <a:buClrTx/>
              <a:buSzTx/>
              <a:buFontTx/>
              <a:buNone/>
            </a:pPr>
            <a:r>
              <a:rPr kumimoji="0" lang="zh-CN" altLang="en-US" sz="1400" b="1" u="none" strike="noStrike" cap="none" spc="0" normalizeH="0" baseline="0" dirty="0" smtClean="0">
                <a:ln>
                  <a:noFill/>
                </a:ln>
                <a:solidFill>
                  <a:schemeClr val="bg1"/>
                </a:solidFill>
                <a:effectLst/>
                <a:uFillTx/>
                <a:latin typeface="腾祥范笑歌楷书简繁合集" panose="01010104010101010101" pitchFamily="2" charset="-122"/>
                <a:ea typeface="腾祥范笑歌楷书简繁合集" panose="01010104010101010101" pitchFamily="2" charset="-122"/>
                <a:cs typeface="微软雅黑" panose="020B0503020204020204" charset="-122"/>
                <a:sym typeface="微软雅黑" panose="020B0503020204020204" charset="-122"/>
              </a:rPr>
              <a:t>学易同步精品课堂</a:t>
            </a:r>
            <a:endParaRPr kumimoji="0" lang="zh-CN" altLang="en-US" sz="1400" b="1" u="none" strike="noStrike" cap="none" spc="0" normalizeH="0" baseline="0" dirty="0">
              <a:ln>
                <a:noFill/>
              </a:ln>
              <a:solidFill>
                <a:schemeClr val="bg1"/>
              </a:solidFill>
              <a:effectLst/>
              <a:uFillTx/>
              <a:latin typeface="腾祥范笑歌楷书简繁合集" panose="01010104010101010101" pitchFamily="2" charset="-122"/>
              <a:ea typeface="腾祥范笑歌楷书简繁合集" panose="01010104010101010101" pitchFamily="2" charset="-122"/>
              <a:cs typeface="微软雅黑" panose="020B0503020204020204" charset="-122"/>
              <a:sym typeface="微软雅黑" panose="020B0503020204020204" charset="-122"/>
            </a:endParaRPr>
          </a:p>
        </p:txBody>
      </p:sp>
      <p:pic>
        <p:nvPicPr>
          <p:cNvPr id="9" name="图片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10740" y="3454553"/>
            <a:ext cx="1872568" cy="1872568"/>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linds(horizontal)">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685800" cy="276860"/>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kumimoji="0" lang="zh-CN" sz="1800" b="1"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rPr>
              <a:t>任务一</a:t>
            </a: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rPr>
              <a:t>一</a:t>
            </a:r>
          </a:p>
        </p:txBody>
      </p:sp>
      <p:sp>
        <p:nvSpPr>
          <p:cNvPr id="3" name="文本框 2"/>
          <p:cNvSpPr txBox="1"/>
          <p:nvPr/>
        </p:nvSpPr>
        <p:spPr>
          <a:xfrm>
            <a:off x="495300" y="749935"/>
            <a:ext cx="8234680" cy="82867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609600" algn="just" defTabSz="914400" rtl="0" eaLnBrk="1" fontAlgn="auto" latinLnBrk="1" hangingPunct="0">
              <a:lnSpc>
                <a:spcPct val="100000"/>
              </a:lnSpc>
              <a:spcBef>
                <a:spcPts val="0"/>
              </a:spcBef>
              <a:spcAft>
                <a:spcPts val="0"/>
              </a:spcAft>
              <a:buClrTx/>
              <a:buSzTx/>
              <a:buFontTx/>
              <a:buNone/>
              <a:extLst>
                <a:ext uri="{35155182-B16C-46BC-9424-99874614C6A1}">
                  <wpsdc:indentchars xmlns:wpsdc="http://www.wps.cn/officeDocument/2017/drawingmlCustomData" xmlns="" val="200" checksum="4158780845"/>
                </a:ext>
              </a:extLst>
            </a:pPr>
            <a:r>
              <a:rPr kumimoji="0" lang="zh-CN" altLang="en-US" sz="2400" b="1" i="0" u="none" strike="noStrike" cap="none" spc="0" normalizeH="0" baseline="0" dirty="0">
                <a:ln>
                  <a:noFill/>
                </a:ln>
                <a:effectLst/>
                <a:uFillTx/>
                <a:latin typeface="微软雅黑" panose="020B0503020204020204" charset="-122"/>
                <a:ea typeface="微软雅黑" panose="020B0503020204020204" charset="-122"/>
                <a:cs typeface="微软雅黑" panose="020B0503020204020204" charset="-122"/>
                <a:sym typeface="Arial" panose="020B0604020202020204"/>
              </a:rPr>
              <a:t>在某一专题范围内，我们还可以通过查找专题网站获取信息，如进人成都大熊猫繁育研究基地网站查找专题信息。</a:t>
            </a:r>
          </a:p>
        </p:txBody>
      </p:sp>
      <p:pic>
        <p:nvPicPr>
          <p:cNvPr id="4" name="图片 3" descr="搜索官网"/>
          <p:cNvPicPr>
            <a:picLocks noChangeAspect="1"/>
          </p:cNvPicPr>
          <p:nvPr/>
        </p:nvPicPr>
        <p:blipFill>
          <a:blip r:embed="rId2"/>
          <a:stretch>
            <a:fillRect/>
          </a:stretch>
        </p:blipFill>
        <p:spPr>
          <a:xfrm>
            <a:off x="283210" y="1988185"/>
            <a:ext cx="5334000" cy="2931160"/>
          </a:xfrm>
          <a:prstGeom prst="rect">
            <a:avLst/>
          </a:prstGeom>
        </p:spPr>
      </p:pic>
      <p:pic>
        <p:nvPicPr>
          <p:cNvPr id="5" name="图片 4" descr="熊猫官网"/>
          <p:cNvPicPr>
            <a:picLocks noChangeAspect="1"/>
          </p:cNvPicPr>
          <p:nvPr/>
        </p:nvPicPr>
        <p:blipFill>
          <a:blip r:embed="rId3"/>
          <a:stretch>
            <a:fillRect/>
          </a:stretch>
        </p:blipFill>
        <p:spPr>
          <a:xfrm>
            <a:off x="5706110" y="1987550"/>
            <a:ext cx="3184525" cy="2931795"/>
          </a:xfrm>
          <a:prstGeom prst="rect">
            <a:avLst/>
          </a:prstGeom>
        </p:spPr>
      </p:pic>
      <p:sp>
        <p:nvSpPr>
          <p:cNvPr id="6" name="矩形标注 5"/>
          <p:cNvSpPr/>
          <p:nvPr/>
        </p:nvSpPr>
        <p:spPr>
          <a:xfrm>
            <a:off x="3002915" y="3160078"/>
            <a:ext cx="1846580" cy="367029"/>
          </a:xfrm>
          <a:prstGeom prst="wedgeRectCallout">
            <a:avLst>
              <a:gd name="adj1" fmla="val -75687"/>
              <a:gd name="adj2" fmla="val 120650"/>
            </a:avLst>
          </a:prstGeom>
          <a:solidFill>
            <a:srgbClr val="FFFFFF"/>
          </a:solidFill>
          <a:ln w="12700" cap="flat">
            <a:solidFill>
              <a:schemeClr val="accent1">
                <a:lumMod val="50000"/>
              </a:schemeClr>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kumimoji="0" lang="zh-CN" altLang="en-US" sz="1800" b="1" i="0" u="none" strike="noStrike" cap="none" spc="0" normalizeH="0" baseline="0">
                <a:ln>
                  <a:noFill/>
                </a:ln>
                <a:solidFill>
                  <a:srgbClr val="00B05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查找专题网站</a:t>
            </a:r>
          </a:p>
        </p:txBody>
      </p:sp>
      <p:sp>
        <p:nvSpPr>
          <p:cNvPr id="8" name="矩形标注 7"/>
          <p:cNvSpPr/>
          <p:nvPr/>
        </p:nvSpPr>
        <p:spPr>
          <a:xfrm>
            <a:off x="3342968" y="1619687"/>
            <a:ext cx="2504159" cy="369330"/>
          </a:xfrm>
          <a:prstGeom prst="wedgeRectCallout">
            <a:avLst>
              <a:gd name="adj1" fmla="val 47666"/>
              <a:gd name="adj2" fmla="val 120718"/>
            </a:avLst>
          </a:prstGeom>
          <a:solidFill>
            <a:srgbClr val="FFFFFF"/>
          </a:solidFill>
          <a:ln w="12700" cap="flat">
            <a:solidFill>
              <a:schemeClr val="accent1">
                <a:lumMod val="50000"/>
              </a:schemeClr>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zh-CN" altLang="en-US" sz="1800" b="1" i="0" u="none" strike="noStrike" cap="none" spc="0" normalizeH="0" baseline="0" dirty="0">
                <a:ln>
                  <a:noFill/>
                </a:ln>
                <a:solidFill>
                  <a:srgbClr val="00B05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进入专题网站</a:t>
            </a:r>
            <a:r>
              <a:rPr kumimoji="0" lang="zh-CN" altLang="en-US" sz="1800" b="1" i="0" u="none" strike="noStrike" cap="none" spc="0" normalizeH="0" baseline="0" dirty="0" smtClean="0">
                <a:ln>
                  <a:noFill/>
                </a:ln>
                <a:solidFill>
                  <a:srgbClr val="00B05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查找信息</a:t>
            </a:r>
            <a:endParaRPr kumimoji="0" lang="zh-CN" altLang="en-US" sz="1800" b="1" i="0" u="none" strike="noStrike" cap="none" spc="0" normalizeH="0" baseline="0" dirty="0">
              <a:ln>
                <a:noFill/>
              </a:ln>
              <a:solidFill>
                <a:srgbClr val="00B05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685800" cy="276860"/>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kumimoji="0" lang="zh-CN" sz="1800" b="1"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rPr>
              <a:t>任务二</a:t>
            </a: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rPr>
              <a:t>一</a:t>
            </a:r>
          </a:p>
        </p:txBody>
      </p:sp>
      <p:sp>
        <p:nvSpPr>
          <p:cNvPr id="3" name="文本框 2"/>
          <p:cNvSpPr txBox="1"/>
          <p:nvPr/>
        </p:nvSpPr>
        <p:spPr>
          <a:xfrm>
            <a:off x="734060" y="700405"/>
            <a:ext cx="7675880" cy="75438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457200" algn="l" defTabSz="914400" rtl="0" eaLnBrk="1" fontAlgn="auto" latinLnBrk="1" hangingPunct="0">
              <a:lnSpc>
                <a:spcPct val="120000"/>
              </a:lnSpc>
              <a:spcBef>
                <a:spcPts val="0"/>
              </a:spcBef>
              <a:spcAft>
                <a:spcPts val="0"/>
              </a:spcAft>
              <a:buClrTx/>
              <a:buSzTx/>
              <a:buFontTx/>
              <a:buNone/>
              <a:extLst>
                <a:ext uri="{35155182-B16C-46BC-9424-99874614C6A1}">
                  <wpsdc:indentchars xmlns:wpsdc="http://www.wps.cn/officeDocument/2017/drawingmlCustomData" xmlns="" val="200" checksum="59296752"/>
                </a:ext>
              </a:extLst>
            </a:pPr>
            <a:r>
              <a:rPr lang="zh-CN" altLang="en-US" dirty="0">
                <a:solidFill>
                  <a:srgbClr val="000000"/>
                </a:solidFill>
                <a:latin typeface="微软雅黑" panose="020B0503020204020204" charset="-122"/>
                <a:ea typeface="微软雅黑" panose="020B0503020204020204" charset="-122"/>
                <a:cs typeface="微软雅黑" panose="020B0503020204020204" charset="-122"/>
              </a:rPr>
              <a:t>小组探究，如果要获取大熊猫不同信息类型的资料，应采用什么方法</a:t>
            </a:r>
            <a:r>
              <a:rPr lang="en-US" altLang="zh-CN" dirty="0">
                <a:solidFill>
                  <a:srgbClr val="000000"/>
                </a:solidFill>
                <a:latin typeface="微软雅黑" panose="020B0503020204020204" charset="-122"/>
                <a:ea typeface="微软雅黑" panose="020B0503020204020204" charset="-122"/>
                <a:cs typeface="微软雅黑" panose="020B0503020204020204" charset="-122"/>
              </a:rPr>
              <a:t>?</a:t>
            </a:r>
            <a:r>
              <a:rPr lang="zh-CN" altLang="en-US" dirty="0">
                <a:solidFill>
                  <a:srgbClr val="000000"/>
                </a:solidFill>
                <a:latin typeface="微软雅黑" panose="020B0503020204020204" charset="-122"/>
                <a:ea typeface="微软雅黑" panose="020B0503020204020204" charset="-122"/>
                <a:cs typeface="微软雅黑" panose="020B0503020204020204" charset="-122"/>
              </a:rPr>
              <a:t>请</a:t>
            </a:r>
            <a:r>
              <a:rPr lang="zh-CN" altLang="en-US" dirty="0" smtClean="0">
                <a:solidFill>
                  <a:srgbClr val="000000"/>
                </a:solidFill>
                <a:latin typeface="微软雅黑" panose="020B0503020204020204" charset="-122"/>
                <a:ea typeface="微软雅黑" panose="020B0503020204020204" charset="-122"/>
                <a:cs typeface="微软雅黑" panose="020B0503020204020204" charset="-122"/>
              </a:rPr>
              <a:t>填入下表</a:t>
            </a:r>
            <a:r>
              <a:rPr lang="zh-CN" altLang="en-US" dirty="0">
                <a:solidFill>
                  <a:srgbClr val="000000"/>
                </a:solidFill>
                <a:latin typeface="微软雅黑" panose="020B0503020204020204" charset="-122"/>
                <a:ea typeface="微软雅黑" panose="020B0503020204020204" charset="-122"/>
                <a:cs typeface="微软雅黑" panose="020B0503020204020204" charset="-122"/>
              </a:rPr>
              <a:t>。</a:t>
            </a:r>
            <a:endParaRPr kumimoji="0" lang="zh-CN" altLang="en-US" sz="18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Arial" panose="020B0604020202020204"/>
            </a:endParaRPr>
          </a:p>
        </p:txBody>
      </p:sp>
      <p:graphicFrame>
        <p:nvGraphicFramePr>
          <p:cNvPr id="4" name="表格 3"/>
          <p:cNvGraphicFramePr/>
          <p:nvPr>
            <p:custDataLst>
              <p:tags r:id="rId1"/>
            </p:custDataLst>
          </p:nvPr>
        </p:nvGraphicFramePr>
        <p:xfrm>
          <a:off x="319405" y="1534549"/>
          <a:ext cx="8380095" cy="3265805"/>
        </p:xfrm>
        <a:graphic>
          <a:graphicData uri="http://schemas.openxmlformats.org/drawingml/2006/table">
            <a:tbl>
              <a:tblPr firstRow="1" bandRow="1">
                <a:tableStyleId>{5C22544A-7EE6-4342-B048-85BDC9FD1C3A}</a:tableStyleId>
              </a:tblPr>
              <a:tblGrid>
                <a:gridCol w="1658482"/>
                <a:gridCol w="6721496"/>
              </a:tblGrid>
              <a:tr h="741045">
                <a:tc>
                  <a:txBody>
                    <a:bodyPr/>
                    <a:lstStyle/>
                    <a:p>
                      <a:pPr algn="ctr">
                        <a:buNone/>
                      </a:pPr>
                      <a:r>
                        <a:rPr lang="zh-CN" altLang="en-US" sz="1800" dirty="0" smtClean="0">
                          <a:solidFill>
                            <a:schemeClr val="tx1"/>
                          </a:solidFill>
                          <a:latin typeface="微软雅黑" panose="020B0503020204020204" charset="-122"/>
                          <a:ea typeface="微软雅黑" panose="020B0503020204020204" charset="-122"/>
                        </a:rPr>
                        <a:t>信息类型</a:t>
                      </a:r>
                      <a:endParaRPr lang="zh-CN" altLang="en-US" sz="1800" dirty="0">
                        <a:latin typeface="微软雅黑" panose="020B0503020204020204" charset="-122"/>
                        <a:ea typeface="微软雅黑" panose="020B0503020204020204" charset="-122"/>
                      </a:endParaRPr>
                    </a:p>
                  </a:txBody>
                  <a:tcPr anchor="ctr"/>
                </a:tc>
                <a:tc>
                  <a:txBody>
                    <a:bodyPr/>
                    <a:lstStyle/>
                    <a:p>
                      <a:pPr algn="ctr">
                        <a:buNone/>
                      </a:pPr>
                      <a:r>
                        <a:rPr lang="zh-CN" altLang="en-US" sz="1800" dirty="0" smtClean="0">
                          <a:solidFill>
                            <a:schemeClr val="tx1"/>
                          </a:solidFill>
                          <a:latin typeface="微软雅黑" panose="020B0503020204020204" charset="-122"/>
                          <a:ea typeface="微软雅黑" panose="020B0503020204020204" charset="-122"/>
                        </a:rPr>
                        <a:t>获取的</a:t>
                      </a:r>
                      <a:r>
                        <a:rPr lang="zh-CN" altLang="en-US" sz="1800" dirty="0">
                          <a:solidFill>
                            <a:schemeClr val="tx1"/>
                          </a:solidFill>
                          <a:latin typeface="微软雅黑" panose="020B0503020204020204" charset="-122"/>
                          <a:ea typeface="微软雅黑" panose="020B0503020204020204" charset="-122"/>
                        </a:rPr>
                        <a:t>方式</a:t>
                      </a:r>
                    </a:p>
                  </a:txBody>
                  <a:tcPr anchor="ctr"/>
                </a:tc>
              </a:tr>
              <a:tr h="631517">
                <a:tc>
                  <a:txBody>
                    <a:bodyPr/>
                    <a:lstStyle/>
                    <a:p>
                      <a:pPr algn="ctr">
                        <a:buNone/>
                      </a:pPr>
                      <a:r>
                        <a:rPr lang="zh-CN" altLang="en-US" sz="1400" dirty="0" smtClean="0">
                          <a:latin typeface="微软雅黑" panose="020B0503020204020204" charset="-122"/>
                          <a:ea typeface="微软雅黑" panose="020B0503020204020204" charset="-122"/>
                        </a:rPr>
                        <a:t>文字</a:t>
                      </a:r>
                    </a:p>
                  </a:txBody>
                  <a:tcPr anchor="ctr"/>
                </a:tc>
                <a:tc>
                  <a:txBody>
                    <a:bodyPr/>
                    <a:lstStyle/>
                    <a:p>
                      <a:pPr algn="l">
                        <a:buNone/>
                      </a:pPr>
                      <a:r>
                        <a:rPr lang="zh-CN" altLang="en-US" sz="1400" dirty="0" smtClean="0">
                          <a:latin typeface="微软雅黑" panose="020B0503020204020204" charset="-122"/>
                          <a:ea typeface="微软雅黑" panose="020B0503020204020204" charset="-122"/>
                          <a:cs typeface="微软雅黑" panose="020B0503020204020204" charset="-122"/>
                        </a:rPr>
                        <a:t>使用“复制”、“粘贴”或“另存为”文本格式的方法把网页中的文字保存到本地计算机中。</a:t>
                      </a:r>
                    </a:p>
                  </a:txBody>
                  <a:tcPr anchor="ctr"/>
                </a:tc>
              </a:tr>
              <a:tr h="631033">
                <a:tc>
                  <a:txBody>
                    <a:bodyPr/>
                    <a:lstStyle/>
                    <a:p>
                      <a:pPr algn="ctr">
                        <a:buNone/>
                      </a:pPr>
                      <a:r>
                        <a:rPr lang="zh-CN" altLang="en-US" sz="1400" dirty="0" smtClean="0">
                          <a:latin typeface="微软雅黑" panose="020B0503020204020204" charset="-122"/>
                          <a:ea typeface="微软雅黑" panose="020B0503020204020204" charset="-122"/>
                        </a:rPr>
                        <a:t>图片</a:t>
                      </a:r>
                    </a:p>
                  </a:txBody>
                  <a:tcPr anchor="ctr"/>
                </a:tc>
                <a:tc>
                  <a:txBody>
                    <a:bodyPr/>
                    <a:lstStyle/>
                    <a:p>
                      <a:pPr algn="l">
                        <a:buNone/>
                      </a:pPr>
                      <a:endParaRPr lang="zh-CN" altLang="en-US" sz="1400" dirty="0">
                        <a:latin typeface="微软雅黑" panose="020B0503020204020204" charset="-122"/>
                        <a:ea typeface="微软雅黑" panose="020B0503020204020204" charset="-122"/>
                      </a:endParaRPr>
                    </a:p>
                  </a:txBody>
                  <a:tcPr anchor="ctr"/>
                </a:tc>
              </a:tr>
              <a:tr h="631033">
                <a:tc>
                  <a:txBody>
                    <a:bodyPr/>
                    <a:lstStyle/>
                    <a:p>
                      <a:pPr marL="0" marR="0" indent="0" algn="ctr" defTabSz="914400" eaLnBrk="1" fontAlgn="auto" latinLnBrk="0" hangingPunct="1">
                        <a:lnSpc>
                          <a:spcPct val="100000"/>
                        </a:lnSpc>
                        <a:spcBef>
                          <a:spcPts val="0"/>
                        </a:spcBef>
                        <a:spcAft>
                          <a:spcPts val="0"/>
                        </a:spcAft>
                        <a:buClrTx/>
                        <a:buSzTx/>
                        <a:buFontTx/>
                        <a:buNone/>
                        <a:defRPr/>
                      </a:pPr>
                      <a:r>
                        <a:rPr lang="zh-CN" altLang="en-US" sz="1400" dirty="0" smtClean="0">
                          <a:latin typeface="微软雅黑" panose="020B0503020204020204" charset="-122"/>
                          <a:ea typeface="微软雅黑" panose="020B0503020204020204" charset="-122"/>
                        </a:rPr>
                        <a:t>视频</a:t>
                      </a:r>
                    </a:p>
                  </a:txBody>
                  <a:tcPr anchor="ctr"/>
                </a:tc>
                <a:tc>
                  <a:txBody>
                    <a:bodyPr/>
                    <a:lstStyle/>
                    <a:p>
                      <a:pPr algn="ctr">
                        <a:buNone/>
                      </a:pPr>
                      <a:endParaRPr lang="zh-CN" altLang="en-US" sz="1400" dirty="0">
                        <a:latin typeface="微软雅黑" panose="020B0503020204020204" charset="-122"/>
                        <a:ea typeface="微软雅黑" panose="020B0503020204020204" charset="-122"/>
                      </a:endParaRPr>
                    </a:p>
                  </a:txBody>
                  <a:tcPr anchor="ctr"/>
                </a:tc>
              </a:tr>
              <a:tr h="631033">
                <a:tc>
                  <a:txBody>
                    <a:bodyPr/>
                    <a:lstStyle/>
                    <a:p>
                      <a:pPr algn="ctr">
                        <a:buNone/>
                      </a:pPr>
                      <a:r>
                        <a:rPr lang="zh-CN" altLang="en-US" sz="1400" dirty="0" smtClean="0">
                          <a:latin typeface="微软雅黑" panose="020B0503020204020204" charset="-122"/>
                          <a:ea typeface="微软雅黑" panose="020B0503020204020204" charset="-122"/>
                        </a:rPr>
                        <a:t>音频</a:t>
                      </a:r>
                    </a:p>
                  </a:txBody>
                  <a:tcPr anchor="ctr"/>
                </a:tc>
                <a:tc>
                  <a:txBody>
                    <a:bodyPr/>
                    <a:lstStyle/>
                    <a:p>
                      <a:pPr algn="l">
                        <a:buNone/>
                      </a:pPr>
                      <a:endParaRPr lang="zh-CN" altLang="en-US" sz="1400" dirty="0">
                        <a:latin typeface="微软雅黑" panose="020B0503020204020204" charset="-122"/>
                        <a:ea typeface="微软雅黑" panose="020B0503020204020204" charset="-122"/>
                      </a:endParaRPr>
                    </a:p>
                  </a:txBody>
                  <a:tcPr anchor="ctr"/>
                </a:tc>
              </a:tr>
            </a:tbl>
          </a:graphicData>
        </a:graphic>
      </p:graphicFrame>
      <p:sp>
        <p:nvSpPr>
          <p:cNvPr id="5" name="文本框 4"/>
          <p:cNvSpPr txBox="1"/>
          <p:nvPr/>
        </p:nvSpPr>
        <p:spPr>
          <a:xfrm>
            <a:off x="2030095" y="2980690"/>
            <a:ext cx="6493510" cy="52070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pPr>
            <a:r>
              <a:rPr lang="zh-CN" altLang="en-US" sz="1400" dirty="0" smtClean="0">
                <a:solidFill>
                  <a:srgbClr val="000000"/>
                </a:solidFill>
                <a:latin typeface="微软雅黑" panose="020B0503020204020204" charset="-122"/>
                <a:ea typeface="微软雅黑" panose="020B0503020204020204" charset="-122"/>
              </a:rPr>
              <a:t>在网络图片</a:t>
            </a:r>
            <a:r>
              <a:rPr lang="zh-CN" altLang="en-US" sz="1400" dirty="0">
                <a:solidFill>
                  <a:srgbClr val="000000"/>
                </a:solidFill>
                <a:latin typeface="微软雅黑" panose="020B0503020204020204" charset="-122"/>
                <a:ea typeface="微软雅黑" panose="020B0503020204020204" charset="-122"/>
              </a:rPr>
              <a:t>上</a:t>
            </a:r>
            <a:r>
              <a:rPr lang="zh-CN" altLang="en-US" sz="1400" dirty="0" smtClean="0">
                <a:solidFill>
                  <a:srgbClr val="000000"/>
                </a:solidFill>
                <a:latin typeface="微软雅黑" panose="020B0503020204020204" charset="-122"/>
                <a:ea typeface="微软雅黑" panose="020B0503020204020204" charset="-122"/>
              </a:rPr>
              <a:t>单击鼠标右键</a:t>
            </a:r>
            <a:r>
              <a:rPr lang="zh-CN" altLang="en-US" sz="1400" dirty="0">
                <a:solidFill>
                  <a:srgbClr val="000000"/>
                </a:solidFill>
                <a:latin typeface="微软雅黑" panose="020B0503020204020204" charset="-122"/>
                <a:ea typeface="微软雅黑" panose="020B0503020204020204" charset="-122"/>
              </a:rPr>
              <a:t>，点击“图片另存为”，即可将网络图片保存到本地文件夹中。</a:t>
            </a:r>
          </a:p>
        </p:txBody>
      </p:sp>
      <p:sp>
        <p:nvSpPr>
          <p:cNvPr id="6" name="文本框 5"/>
          <p:cNvSpPr txBox="1"/>
          <p:nvPr/>
        </p:nvSpPr>
        <p:spPr>
          <a:xfrm>
            <a:off x="2030136" y="3699545"/>
            <a:ext cx="6493079" cy="30777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zh-CN" altLang="en-US" sz="1400" dirty="0">
                <a:latin typeface="微软雅黑" panose="020B0503020204020204" charset="-122"/>
                <a:ea typeface="微软雅黑" panose="020B0503020204020204" charset="-122"/>
              </a:rPr>
              <a:t>利用“网页视频下载软件”把喜欢的网页视频下载到本地</a:t>
            </a:r>
            <a:r>
              <a:rPr lang="zh-CN" altLang="en-US" sz="1400" dirty="0" smtClean="0">
                <a:latin typeface="微软雅黑" panose="020B0503020204020204" charset="-122"/>
                <a:ea typeface="微软雅黑" panose="020B0503020204020204" charset="-122"/>
              </a:rPr>
              <a:t>电脑中观看。</a:t>
            </a:r>
            <a:endParaRPr lang="zh-CN" altLang="en-US" sz="1400" dirty="0">
              <a:latin typeface="微软雅黑" panose="020B0503020204020204" charset="-122"/>
              <a:ea typeface="微软雅黑" panose="020B0503020204020204" charset="-122"/>
            </a:endParaRPr>
          </a:p>
        </p:txBody>
      </p:sp>
      <p:sp>
        <p:nvSpPr>
          <p:cNvPr id="8" name="文本框 7"/>
          <p:cNvSpPr txBox="1"/>
          <p:nvPr/>
        </p:nvSpPr>
        <p:spPr>
          <a:xfrm>
            <a:off x="2030136" y="4204656"/>
            <a:ext cx="6576969" cy="52321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zh-CN" altLang="en-US" sz="1400" dirty="0">
                <a:latin typeface="微软雅黑" panose="020B0503020204020204" charset="-122"/>
                <a:ea typeface="微软雅黑" panose="020B0503020204020204" charset="-122"/>
              </a:rPr>
              <a:t>可以通过“音乐播放器”、“在线音乐网站”、“网盘中”、“影音素材网站中”下载声音素材，或通过 “视频中”提取声音素材等方式</a:t>
            </a:r>
            <a:r>
              <a:rPr lang="zh-CN" altLang="en-US" sz="1400" dirty="0" smtClean="0">
                <a:latin typeface="微软雅黑" panose="020B0503020204020204" charset="-122"/>
                <a:ea typeface="微软雅黑" panose="020B0503020204020204" charset="-122"/>
              </a:rPr>
              <a:t>获取音频文件。</a:t>
            </a:r>
            <a:endParaRPr lang="zh-CN" altLang="en-US" sz="1400" dirty="0">
              <a:latin typeface="微软雅黑" panose="020B0503020204020204" charset="-122"/>
              <a:ea typeface="微软雅黑" panose="020B0503020204020204" charset="-122"/>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linds(horizontal)">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1846659" cy="276999"/>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kumimoji="0" lang="zh-CN" altLang="en-US" sz="1800" b="1" i="0" u="none" strike="noStrike" kern="0" cap="none" spc="0" normalizeH="0" baseline="0" noProof="0" dirty="0" smtClean="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rPr>
              <a:t>合法使用网上信息</a:t>
            </a:r>
            <a:endParaRPr kumimoji="0" lang="zh-CN" sz="1800" b="1"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rPr>
              <a:t>二</a:t>
            </a:r>
          </a:p>
        </p:txBody>
      </p:sp>
      <p:sp>
        <p:nvSpPr>
          <p:cNvPr id="3" name="文本框 2"/>
          <p:cNvSpPr txBox="1"/>
          <p:nvPr/>
        </p:nvSpPr>
        <p:spPr>
          <a:xfrm>
            <a:off x="1559560" y="2212975"/>
            <a:ext cx="6409690" cy="70548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fromWordArt="0" anchor="t" anchorCtr="0" forceAA="0" compatLnSpc="1">
            <a:spAutoFit/>
          </a:bodyPr>
          <a:lstStyle/>
          <a:p>
            <a:pPr lvl="0" indent="0" algn="ctr" eaLnBrk="1" fontAlgn="auto" latinLnBrk="1" hangingPunct="0">
              <a:buClrTx/>
              <a:buSzTx/>
              <a:buFontTx/>
            </a:pPr>
            <a:r>
              <a:rPr lang="zh-CN" altLang="en-US" sz="4000" b="1" dirty="0" smtClean="0">
                <a:ln>
                  <a:noFill/>
                </a:ln>
                <a:solidFill>
                  <a:schemeClr val="tx1"/>
                </a:solidFill>
                <a:effectLst/>
                <a:uFillTx/>
                <a:latin typeface="微软雅黑" panose="020B0503020204020204" charset="-122"/>
                <a:ea typeface="微软雅黑" panose="020B0503020204020204" charset="-122"/>
                <a:sym typeface="微软雅黑" panose="020B0503020204020204" charset="-122"/>
              </a:rPr>
              <a:t>二、合法使用网上信息</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1828800" cy="276860"/>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lang="zh-CN" altLang="en-US" b="1" dirty="0">
                <a:solidFill>
                  <a:srgbClr val="C00000"/>
                </a:solidFill>
              </a:rPr>
              <a:t>合法使用网上信息</a:t>
            </a: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rPr>
              <a:t>二</a:t>
            </a:r>
          </a:p>
        </p:txBody>
      </p:sp>
      <p:sp>
        <p:nvSpPr>
          <p:cNvPr id="3" name="文本框 2"/>
          <p:cNvSpPr txBox="1"/>
          <p:nvPr/>
        </p:nvSpPr>
        <p:spPr>
          <a:xfrm>
            <a:off x="699770" y="835025"/>
            <a:ext cx="7799070" cy="75438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457200" algn="l" defTabSz="914400" rtl="0" eaLnBrk="1" fontAlgn="auto" latinLnBrk="1" hangingPunct="0">
              <a:lnSpc>
                <a:spcPct val="120000"/>
              </a:lnSpc>
              <a:spcBef>
                <a:spcPts val="0"/>
              </a:spcBef>
              <a:spcAft>
                <a:spcPts val="0"/>
              </a:spcAft>
              <a:buClrTx/>
              <a:buSzTx/>
              <a:buFontTx/>
              <a:buNone/>
              <a:extLst>
                <a:ext uri="{35155182-B16C-46BC-9424-99874614C6A1}">
                  <wpsdc:indentchars xmlns:wpsdc="http://www.wps.cn/officeDocument/2017/drawingmlCustomData" xmlns="" val="200" checksum="59296752"/>
                </a:ext>
              </a:extLst>
            </a:pPr>
            <a:r>
              <a:rPr lang="zh-CN" altLang="en-US" dirty="0">
                <a:solidFill>
                  <a:srgbClr val="000000"/>
                </a:solidFill>
                <a:latin typeface="微软雅黑" panose="020B0503020204020204" charset="-122"/>
                <a:ea typeface="微软雅黑" panose="020B0503020204020204" charset="-122"/>
              </a:rPr>
              <a:t>我们在使用互联网信息时，应遵守国家相关法律法规，注意知识产权的保护问题。</a:t>
            </a:r>
            <a:endParaRPr kumimoji="0" lang="zh-CN" altLang="en-US" b="0" i="0" u="none" strike="noStrike" cap="none" spc="0" normalizeH="0" baseline="0" dirty="0">
              <a:ln>
                <a:noFill/>
              </a:ln>
              <a:solidFill>
                <a:srgbClr val="000000"/>
              </a:solidFill>
              <a:effectLst/>
              <a:uFillTx/>
              <a:latin typeface="微软雅黑" panose="020B0503020204020204" charset="-122"/>
              <a:ea typeface="微软雅黑" panose="020B0503020204020204" charset="-122"/>
              <a:sym typeface="Arial" panose="020B0604020202020204"/>
            </a:endParaRPr>
          </a:p>
        </p:txBody>
      </p:sp>
      <p:sp>
        <p:nvSpPr>
          <p:cNvPr id="9" name="文本框 8"/>
          <p:cNvSpPr txBox="1"/>
          <p:nvPr/>
        </p:nvSpPr>
        <p:spPr>
          <a:xfrm>
            <a:off x="710401" y="1699591"/>
            <a:ext cx="7787556" cy="141859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457200" algn="l" defTabSz="914400" rtl="0" eaLnBrk="1" fontAlgn="auto" latinLnBrk="1" hangingPunct="0">
              <a:lnSpc>
                <a:spcPct val="120000"/>
              </a:lnSpc>
              <a:spcBef>
                <a:spcPts val="0"/>
              </a:spcBef>
              <a:spcAft>
                <a:spcPts val="0"/>
              </a:spcAft>
              <a:buClrTx/>
              <a:buSzTx/>
              <a:buFontTx/>
              <a:buNone/>
              <a:extLst>
                <a:ext uri="{35155182-B16C-46BC-9424-99874614C6A1}">
                  <wpsdc:indentchars xmlns:wpsdc="http://www.wps.cn/officeDocument/2017/drawingmlCustomData" xmlns="" val="200" checksum="59296752"/>
                </a:ext>
              </a:extLst>
            </a:pPr>
            <a:r>
              <a:rPr lang="zh-CN" altLang="en-US" dirty="0">
                <a:solidFill>
                  <a:srgbClr val="000000"/>
                </a:solidFill>
                <a:latin typeface="微软雅黑" panose="020B0503020204020204" charset="-122"/>
                <a:ea typeface="微软雅黑" panose="020B0503020204020204" charset="-122"/>
              </a:rPr>
              <a:t>国家现有法律法规如</a:t>
            </a:r>
            <a:r>
              <a:rPr lang="en-US" altLang="zh-CN" dirty="0">
                <a:solidFill>
                  <a:srgbClr val="000000"/>
                </a:solidFill>
                <a:latin typeface="微软雅黑" panose="020B0503020204020204" charset="-122"/>
                <a:ea typeface="微软雅黑" panose="020B0503020204020204" charset="-122"/>
              </a:rPr>
              <a:t>《</a:t>
            </a:r>
            <a:r>
              <a:rPr lang="zh-CN" altLang="en-US" dirty="0">
                <a:solidFill>
                  <a:srgbClr val="000000"/>
                </a:solidFill>
                <a:latin typeface="微软雅黑" panose="020B0503020204020204" charset="-122"/>
                <a:ea typeface="微软雅黑" panose="020B0503020204020204" charset="-122"/>
              </a:rPr>
              <a:t>中华人民共和国网络安全法</a:t>
            </a:r>
            <a:r>
              <a:rPr lang="en-US" altLang="zh-CN" dirty="0">
                <a:solidFill>
                  <a:srgbClr val="000000"/>
                </a:solidFill>
                <a:latin typeface="微软雅黑" panose="020B0503020204020204" charset="-122"/>
                <a:ea typeface="微软雅黑" panose="020B0503020204020204" charset="-122"/>
              </a:rPr>
              <a:t>》《</a:t>
            </a:r>
            <a:r>
              <a:rPr lang="zh-CN" altLang="en-US" dirty="0">
                <a:solidFill>
                  <a:srgbClr val="000000"/>
                </a:solidFill>
                <a:latin typeface="微软雅黑" panose="020B0503020204020204" charset="-122"/>
                <a:ea typeface="微软雅黑" panose="020B0503020204020204" charset="-122"/>
              </a:rPr>
              <a:t>著作权法</a:t>
            </a:r>
            <a:r>
              <a:rPr lang="en-US" altLang="zh-CN" dirty="0">
                <a:solidFill>
                  <a:srgbClr val="000000"/>
                </a:solidFill>
                <a:latin typeface="微软雅黑" panose="020B0503020204020204" charset="-122"/>
                <a:ea typeface="微软雅黑" panose="020B0503020204020204" charset="-122"/>
              </a:rPr>
              <a:t>》《</a:t>
            </a:r>
            <a:r>
              <a:rPr lang="zh-CN" altLang="en-US" dirty="0">
                <a:solidFill>
                  <a:srgbClr val="000000"/>
                </a:solidFill>
                <a:latin typeface="微软雅黑" panose="020B0503020204020204" charset="-122"/>
                <a:ea typeface="微软雅黑" panose="020B0503020204020204" charset="-122"/>
              </a:rPr>
              <a:t>中华人民共和国著作权法实施条例</a:t>
            </a:r>
            <a:r>
              <a:rPr lang="en-US" altLang="zh-CN" dirty="0">
                <a:solidFill>
                  <a:srgbClr val="000000"/>
                </a:solidFill>
                <a:latin typeface="微软雅黑" panose="020B0503020204020204" charset="-122"/>
                <a:ea typeface="微软雅黑" panose="020B0503020204020204" charset="-122"/>
              </a:rPr>
              <a:t>》</a:t>
            </a:r>
            <a:r>
              <a:rPr lang="zh-CN" altLang="en-US" dirty="0">
                <a:solidFill>
                  <a:srgbClr val="000000"/>
                </a:solidFill>
                <a:latin typeface="微软雅黑" panose="020B0503020204020204" charset="-122"/>
                <a:ea typeface="微软雅黑" panose="020B0503020204020204" charset="-122"/>
              </a:rPr>
              <a:t>以及</a:t>
            </a:r>
            <a:r>
              <a:rPr lang="en-US" altLang="zh-CN" dirty="0">
                <a:solidFill>
                  <a:srgbClr val="000000"/>
                </a:solidFill>
                <a:latin typeface="微软雅黑" panose="020B0503020204020204" charset="-122"/>
                <a:ea typeface="微软雅黑" panose="020B0503020204020204" charset="-122"/>
              </a:rPr>
              <a:t>《</a:t>
            </a:r>
            <a:r>
              <a:rPr lang="zh-CN" altLang="en-US" dirty="0">
                <a:solidFill>
                  <a:srgbClr val="000000"/>
                </a:solidFill>
                <a:latin typeface="微软雅黑" panose="020B0503020204020204" charset="-122"/>
                <a:ea typeface="微软雅黑" panose="020B0503020204020204" charset="-122"/>
              </a:rPr>
              <a:t>信息网络传播权保护条例</a:t>
            </a:r>
            <a:r>
              <a:rPr lang="en-US" altLang="zh-CN" dirty="0">
                <a:solidFill>
                  <a:srgbClr val="000000"/>
                </a:solidFill>
                <a:latin typeface="微软雅黑" panose="020B0503020204020204" charset="-122"/>
                <a:ea typeface="微软雅黑" panose="020B0503020204020204" charset="-122"/>
              </a:rPr>
              <a:t>》</a:t>
            </a:r>
            <a:r>
              <a:rPr lang="zh-CN" altLang="en-US" dirty="0">
                <a:solidFill>
                  <a:srgbClr val="000000"/>
                </a:solidFill>
                <a:latin typeface="微软雅黑" panose="020B0503020204020204" charset="-122"/>
                <a:ea typeface="微软雅黑" panose="020B0503020204020204" charset="-122"/>
              </a:rPr>
              <a:t>等，都明确规定应尊重他人知识产权，不侵权不盗版，不违规转载文字、图片、音频等。</a:t>
            </a:r>
            <a:endParaRPr kumimoji="0" lang="zh-CN" altLang="en-US" sz="1800" b="0" i="0" u="none" strike="noStrike" cap="none" spc="0" normalizeH="0" baseline="0" dirty="0">
              <a:ln>
                <a:noFill/>
              </a:ln>
              <a:solidFill>
                <a:srgbClr val="000000"/>
              </a:solidFill>
              <a:effectLst/>
              <a:uFillTx/>
              <a:latin typeface="微软雅黑" panose="020B0503020204020204" charset="-122"/>
              <a:ea typeface="微软雅黑" panose="020B0503020204020204" charset="-122"/>
              <a:sym typeface="Arial" panose="020B0604020202020204"/>
            </a:endParaRPr>
          </a:p>
        </p:txBody>
      </p:sp>
      <p:sp>
        <p:nvSpPr>
          <p:cNvPr id="10" name="文本框 9"/>
          <p:cNvSpPr txBox="1"/>
          <p:nvPr/>
        </p:nvSpPr>
        <p:spPr>
          <a:xfrm>
            <a:off x="710401" y="3031435"/>
            <a:ext cx="7787556" cy="42227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457200" algn="l" defTabSz="914400" rtl="0" eaLnBrk="1" fontAlgn="auto" latinLnBrk="1" hangingPunct="0">
              <a:lnSpc>
                <a:spcPct val="120000"/>
              </a:lnSpc>
              <a:spcBef>
                <a:spcPts val="0"/>
              </a:spcBef>
              <a:spcAft>
                <a:spcPts val="0"/>
              </a:spcAft>
              <a:buClrTx/>
              <a:buSzTx/>
              <a:buFontTx/>
              <a:buNone/>
              <a:extLst>
                <a:ext uri="{35155182-B16C-46BC-9424-99874614C6A1}">
                  <wpsdc:indentchars xmlns:wpsdc="http://www.wps.cn/officeDocument/2017/drawingmlCustomData" xmlns="" val="200" checksum="59296752"/>
                </a:ext>
              </a:extLst>
            </a:pPr>
            <a:r>
              <a:rPr lang="zh-CN" altLang="en-US" dirty="0">
                <a:solidFill>
                  <a:srgbClr val="000000"/>
                </a:solidFill>
                <a:latin typeface="微软雅黑" panose="020B0503020204020204" charset="-122"/>
                <a:ea typeface="微软雅黑" panose="020B0503020204020204" charset="-122"/>
              </a:rPr>
              <a:t>合法引用或转载时，应注明出处。</a:t>
            </a:r>
            <a:endParaRPr kumimoji="0" lang="zh-CN" altLang="en-US" sz="1800" b="0" i="0" u="none" strike="noStrike" cap="none" spc="0" normalizeH="0" baseline="0" dirty="0">
              <a:ln>
                <a:noFill/>
              </a:ln>
              <a:solidFill>
                <a:srgbClr val="000000"/>
              </a:solidFill>
              <a:effectLst/>
              <a:uFillTx/>
              <a:latin typeface="微软雅黑" panose="020B0503020204020204" charset="-122"/>
              <a:ea typeface="微软雅黑" panose="020B0503020204020204" charset="-122"/>
              <a:sym typeface="Arial" panose="020B0604020202020204"/>
            </a:endParaRPr>
          </a:p>
        </p:txBody>
      </p:sp>
      <p:sp>
        <p:nvSpPr>
          <p:cNvPr id="11" name="文本框 10"/>
          <p:cNvSpPr txBox="1"/>
          <p:nvPr/>
        </p:nvSpPr>
        <p:spPr>
          <a:xfrm>
            <a:off x="710401" y="3578087"/>
            <a:ext cx="7787556" cy="42227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457200" algn="l" defTabSz="914400" rtl="0" eaLnBrk="1" fontAlgn="auto" latinLnBrk="1" hangingPunct="0">
              <a:lnSpc>
                <a:spcPct val="120000"/>
              </a:lnSpc>
              <a:spcBef>
                <a:spcPts val="0"/>
              </a:spcBef>
              <a:spcAft>
                <a:spcPts val="0"/>
              </a:spcAft>
              <a:buClrTx/>
              <a:buSzTx/>
              <a:buFontTx/>
              <a:buNone/>
              <a:extLst>
                <a:ext uri="{35155182-B16C-46BC-9424-99874614C6A1}">
                  <wpsdc:indentchars xmlns:wpsdc="http://www.wps.cn/officeDocument/2017/drawingmlCustomData" xmlns="" val="200" checksum="59296752"/>
                </a:ext>
              </a:extLst>
            </a:pPr>
            <a:r>
              <a:rPr lang="zh-CN" altLang="en-US" dirty="0">
                <a:solidFill>
                  <a:srgbClr val="000000"/>
                </a:solidFill>
                <a:latin typeface="微软雅黑" panose="020B0503020204020204" charset="-122"/>
                <a:ea typeface="微软雅黑" panose="020B0503020204020204" charset="-122"/>
              </a:rPr>
              <a:t>加强自我约束，对自已发布的信息内容负责。</a:t>
            </a:r>
            <a:endParaRPr kumimoji="0" lang="zh-CN" altLang="en-US" sz="1800" b="0" i="0" u="none" strike="noStrike" cap="none" spc="0" normalizeH="0" baseline="0" dirty="0">
              <a:ln>
                <a:noFill/>
              </a:ln>
              <a:solidFill>
                <a:srgbClr val="000000"/>
              </a:solidFill>
              <a:effectLst/>
              <a:uFillTx/>
              <a:latin typeface="微软雅黑" panose="020B0503020204020204" charset="-122"/>
              <a:ea typeface="微软雅黑" panose="020B0503020204020204" charset="-122"/>
              <a:sym typeface="Arial" panose="020B0604020202020204"/>
            </a:endParaRPr>
          </a:p>
        </p:txBody>
      </p:sp>
      <p:sp>
        <p:nvSpPr>
          <p:cNvPr id="12" name="文本框 11"/>
          <p:cNvSpPr txBox="1"/>
          <p:nvPr/>
        </p:nvSpPr>
        <p:spPr>
          <a:xfrm>
            <a:off x="710565" y="4159250"/>
            <a:ext cx="7788275" cy="75438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457200" algn="l" defTabSz="914400" rtl="0" eaLnBrk="1" fontAlgn="auto" latinLnBrk="1" hangingPunct="0">
              <a:lnSpc>
                <a:spcPct val="120000"/>
              </a:lnSpc>
              <a:spcBef>
                <a:spcPts val="0"/>
              </a:spcBef>
              <a:spcAft>
                <a:spcPts val="0"/>
              </a:spcAft>
              <a:buClrTx/>
              <a:buSzTx/>
              <a:buFontTx/>
              <a:buNone/>
              <a:extLst>
                <a:ext uri="{35155182-B16C-46BC-9424-99874614C6A1}">
                  <wpsdc:indentchars xmlns:wpsdc="http://www.wps.cn/officeDocument/2017/drawingmlCustomData" xmlns="" val="200" checksum="59296752"/>
                </a:ext>
              </a:extLst>
            </a:pPr>
            <a:r>
              <a:rPr lang="zh-CN" altLang="en-US" dirty="0">
                <a:solidFill>
                  <a:srgbClr val="000000"/>
                </a:solidFill>
                <a:latin typeface="微软雅黑" panose="020B0503020204020204" charset="-122"/>
                <a:ea typeface="微软雅黑" panose="020B0503020204020204" charset="-122"/>
              </a:rPr>
              <a:t>自己的原创作品也受到知识产权的保护，未经本人许可，他人不得随意修改及转载。</a:t>
            </a:r>
            <a:endParaRPr kumimoji="0" lang="zh-CN" altLang="en-US" sz="1800" b="0" i="0" u="none" strike="noStrike" cap="none" spc="0" normalizeH="0" baseline="0" dirty="0">
              <a:ln>
                <a:noFill/>
              </a:ln>
              <a:solidFill>
                <a:srgbClr val="000000"/>
              </a:solidFill>
              <a:effectLst/>
              <a:uFillTx/>
              <a:latin typeface="微软雅黑" panose="020B0503020204020204" charset="-122"/>
              <a:ea typeface="微软雅黑" panose="020B0503020204020204" charset="-122"/>
              <a:sym typeface="Arial" panose="020B0604020202020204"/>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9" grpId="0" bldLvl="0" animBg="1"/>
      <p:bldP spid="10" grpId="0" bldLvl="0" animBg="1"/>
      <p:bldP spid="11" grpId="0" bldLvl="0" animBg="1"/>
      <p:bldP spid="12"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685800" cy="276860"/>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kumimoji="0" lang="zh-CN" sz="1800" b="1"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rPr>
              <a:t>任务三</a:t>
            </a: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rPr>
              <a:t>二</a:t>
            </a:r>
          </a:p>
        </p:txBody>
      </p:sp>
      <p:sp>
        <p:nvSpPr>
          <p:cNvPr id="3" name="文本框 2"/>
          <p:cNvSpPr txBox="1"/>
          <p:nvPr/>
        </p:nvSpPr>
        <p:spPr>
          <a:xfrm>
            <a:off x="699770" y="835025"/>
            <a:ext cx="7679055" cy="92075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457200" algn="l" defTabSz="914400" rtl="0" eaLnBrk="1" fontAlgn="auto" latinLnBrk="1" hangingPunct="0">
              <a:lnSpc>
                <a:spcPct val="150000"/>
              </a:lnSpc>
              <a:spcBef>
                <a:spcPts val="0"/>
              </a:spcBef>
              <a:spcAft>
                <a:spcPts val="0"/>
              </a:spcAft>
              <a:buClrTx/>
              <a:buSzTx/>
              <a:buFontTx/>
              <a:buNone/>
              <a:extLst>
                <a:ext uri="{35155182-B16C-46BC-9424-99874614C6A1}">
                  <wpsdc:indentchars xmlns:wpsdc="http://www.wps.cn/officeDocument/2017/drawingmlCustomData" xmlns="" val="200" checksum="59296752"/>
                </a:ext>
              </a:extLst>
            </a:pPr>
            <a:r>
              <a:rPr lang="zh-CN" altLang="en-US" dirty="0">
                <a:solidFill>
                  <a:srgbClr val="000000"/>
                </a:solidFill>
                <a:latin typeface="微软雅黑" panose="020B0503020204020204" charset="-122"/>
                <a:ea typeface="微软雅黑" panose="020B0503020204020204" charset="-122"/>
              </a:rPr>
              <a:t>结合以下案例，查找我国在网络信息使用方面的法律法规，并在小组内交流讨论。</a:t>
            </a:r>
            <a:endParaRPr kumimoji="0" lang="zh-CN" altLang="en-US" b="0" i="0" u="none" strike="noStrike" cap="none" spc="0" normalizeH="0" baseline="0" dirty="0">
              <a:ln>
                <a:noFill/>
              </a:ln>
              <a:solidFill>
                <a:srgbClr val="000000"/>
              </a:solidFill>
              <a:effectLst/>
              <a:uFillTx/>
              <a:latin typeface="微软雅黑" panose="020B0503020204020204" charset="-122"/>
              <a:ea typeface="微软雅黑" panose="020B0503020204020204" charset="-122"/>
              <a:sym typeface="Arial" panose="020B0604020202020204"/>
            </a:endParaRPr>
          </a:p>
        </p:txBody>
      </p:sp>
      <p:sp>
        <p:nvSpPr>
          <p:cNvPr id="9" name="文本框 8"/>
          <p:cNvSpPr txBox="1"/>
          <p:nvPr/>
        </p:nvSpPr>
        <p:spPr>
          <a:xfrm>
            <a:off x="699770" y="1837662"/>
            <a:ext cx="7678917" cy="258318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457200" algn="just" defTabSz="914400" rtl="0" eaLnBrk="1" fontAlgn="auto" latinLnBrk="1" hangingPunct="0">
              <a:lnSpc>
                <a:spcPct val="150000"/>
              </a:lnSpc>
              <a:spcBef>
                <a:spcPts val="0"/>
              </a:spcBef>
              <a:spcAft>
                <a:spcPts val="0"/>
              </a:spcAft>
              <a:buClrTx/>
              <a:buSzTx/>
              <a:buFontTx/>
              <a:buNone/>
              <a:extLst>
                <a:ext uri="{35155182-B16C-46BC-9424-99874614C6A1}">
                  <wpsdc:indentchars xmlns:wpsdc="http://www.wps.cn/officeDocument/2017/drawingmlCustomData" xmlns="" val="200" checksum="59296752"/>
                </a:ext>
              </a:extLst>
            </a:pPr>
            <a:r>
              <a:rPr lang="en-US" altLang="zh-CN" dirty="0">
                <a:solidFill>
                  <a:srgbClr val="000000"/>
                </a:solidFill>
                <a:latin typeface="楷体" panose="02010609060101010101" charset="-122"/>
                <a:ea typeface="楷体" panose="02010609060101010101" charset="-122"/>
                <a:cs typeface="楷体" panose="02010609060101010101" charset="-122"/>
              </a:rPr>
              <a:t>2018</a:t>
            </a:r>
            <a:r>
              <a:rPr lang="zh-CN" altLang="en-US" dirty="0">
                <a:solidFill>
                  <a:srgbClr val="000000"/>
                </a:solidFill>
                <a:latin typeface="楷体" panose="02010609060101010101" charset="-122"/>
                <a:ea typeface="楷体" panose="02010609060101010101" charset="-122"/>
                <a:cs typeface="楷体" panose="02010609060101010101" charset="-122"/>
              </a:rPr>
              <a:t>年</a:t>
            </a:r>
            <a:r>
              <a:rPr lang="en-US" altLang="zh-CN" dirty="0">
                <a:solidFill>
                  <a:srgbClr val="000000"/>
                </a:solidFill>
                <a:latin typeface="楷体" panose="02010609060101010101" charset="-122"/>
                <a:ea typeface="楷体" panose="02010609060101010101" charset="-122"/>
                <a:cs typeface="楷体" panose="02010609060101010101" charset="-122"/>
              </a:rPr>
              <a:t>10</a:t>
            </a:r>
            <a:r>
              <a:rPr lang="zh-CN" altLang="en-US" dirty="0">
                <a:solidFill>
                  <a:srgbClr val="000000"/>
                </a:solidFill>
                <a:latin typeface="楷体" panose="02010609060101010101" charset="-122"/>
                <a:ea typeface="楷体" panose="02010609060101010101" charset="-122"/>
                <a:cs typeface="楷体" panose="02010609060101010101" charset="-122"/>
              </a:rPr>
              <a:t>月，江苏省高级人民法院做出了一份终审判决</a:t>
            </a:r>
            <a:r>
              <a:rPr lang="en-US" altLang="zh-CN" dirty="0">
                <a:solidFill>
                  <a:srgbClr val="000000"/>
                </a:solidFill>
                <a:latin typeface="楷体" panose="02010609060101010101" charset="-122"/>
                <a:ea typeface="楷体" panose="02010609060101010101" charset="-122"/>
                <a:cs typeface="楷体" panose="02010609060101010101" charset="-122"/>
              </a:rPr>
              <a:t>:</a:t>
            </a:r>
            <a:r>
              <a:rPr lang="zh-CN" altLang="en-US" dirty="0">
                <a:solidFill>
                  <a:srgbClr val="000000"/>
                </a:solidFill>
                <a:latin typeface="楷体" panose="02010609060101010101" charset="-122"/>
                <a:ea typeface="楷体" panose="02010609060101010101" charset="-122"/>
                <a:cs typeface="楷体" panose="02010609060101010101" charset="-122"/>
              </a:rPr>
              <a:t>国内某网络媒体因非法转载另一家媒体的</a:t>
            </a:r>
            <a:r>
              <a:rPr lang="en-US" altLang="zh-CN" dirty="0">
                <a:solidFill>
                  <a:srgbClr val="000000"/>
                </a:solidFill>
                <a:latin typeface="楷体" panose="02010609060101010101" charset="-122"/>
                <a:ea typeface="楷体" panose="02010609060101010101" charset="-122"/>
                <a:cs typeface="楷体" panose="02010609060101010101" charset="-122"/>
              </a:rPr>
              <a:t>4</a:t>
            </a:r>
            <a:r>
              <a:rPr lang="zh-CN" altLang="en-US" dirty="0">
                <a:solidFill>
                  <a:srgbClr val="000000"/>
                </a:solidFill>
                <a:latin typeface="楷体" panose="02010609060101010101" charset="-122"/>
                <a:ea typeface="楷体" panose="02010609060101010101" charset="-122"/>
                <a:cs typeface="楷体" panose="02010609060101010101" charset="-122"/>
              </a:rPr>
              <a:t>篇稿件，被判赔偿经济损失</a:t>
            </a:r>
            <a:r>
              <a:rPr lang="en-US" altLang="zh-CN" dirty="0">
                <a:solidFill>
                  <a:srgbClr val="000000"/>
                </a:solidFill>
                <a:latin typeface="楷体" panose="02010609060101010101" charset="-122"/>
                <a:ea typeface="楷体" panose="02010609060101010101" charset="-122"/>
                <a:cs typeface="楷体" panose="02010609060101010101" charset="-122"/>
              </a:rPr>
              <a:t>10</a:t>
            </a:r>
            <a:r>
              <a:rPr lang="zh-CN" altLang="en-US" dirty="0">
                <a:solidFill>
                  <a:srgbClr val="000000"/>
                </a:solidFill>
                <a:latin typeface="楷体" panose="02010609060101010101" charset="-122"/>
                <a:ea typeface="楷体" panose="02010609060101010101" charset="-122"/>
                <a:cs typeface="楷体" panose="02010609060101010101" charset="-122"/>
              </a:rPr>
              <a:t>万元，另赔偿被转载媒体为维权支出的合理费用</a:t>
            </a:r>
            <a:r>
              <a:rPr lang="en-US" altLang="zh-CN" dirty="0">
                <a:solidFill>
                  <a:srgbClr val="000000"/>
                </a:solidFill>
                <a:latin typeface="楷体" panose="02010609060101010101" charset="-122"/>
                <a:ea typeface="楷体" panose="02010609060101010101" charset="-122"/>
                <a:cs typeface="楷体" panose="02010609060101010101" charset="-122"/>
              </a:rPr>
              <a:t>1.01</a:t>
            </a:r>
            <a:r>
              <a:rPr lang="zh-CN" altLang="en-US" dirty="0">
                <a:solidFill>
                  <a:srgbClr val="000000"/>
                </a:solidFill>
                <a:latin typeface="楷体" panose="02010609060101010101" charset="-122"/>
                <a:ea typeface="楷体" panose="02010609060101010101" charset="-122"/>
                <a:cs typeface="楷体" panose="02010609060101010101" charset="-122"/>
              </a:rPr>
              <a:t>万元。事情是因为该网络媒体未获得任何授权，将某报纸原创的新闻报道放到自己的网络平台上，通过流量赚取利益，且未向该报支付任何费用。据悉，这也是目前网络违法转载传统媒体原创新闻稿件判赔金额最高的案例。</a:t>
            </a:r>
            <a:endParaRPr kumimoji="0" lang="zh-CN" altLang="en-US" sz="1800" b="0" i="0" u="none" strike="noStrike" cap="none" spc="0" normalizeH="0" baseline="0" dirty="0">
              <a:ln>
                <a:noFill/>
              </a:ln>
              <a:solidFill>
                <a:srgbClr val="000000"/>
              </a:solidFill>
              <a:effectLst/>
              <a:uFillTx/>
              <a:latin typeface="楷体" panose="02010609060101010101" charset="-122"/>
              <a:ea typeface="楷体" panose="02010609060101010101" charset="-122"/>
              <a:cs typeface="楷体" panose="02010609060101010101" charset="-122"/>
              <a:sym typeface="Arial" panose="020B0604020202020204"/>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9"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923330" cy="276999"/>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kumimoji="0" lang="zh-CN" altLang="en-US" sz="1800" b="1" i="0" u="none" strike="noStrike" kern="0" cap="none" spc="0" normalizeH="0" baseline="0" noProof="0" dirty="0" smtClean="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rPr>
              <a:t>拓展阅读</a:t>
            </a:r>
            <a:endParaRPr kumimoji="0" lang="zh-CN" sz="1800" b="1"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lang="zh-CN" altLang="en-US" sz="1400" b="1" noProof="0" dirty="0">
                <a:solidFill>
                  <a:srgbClr val="F2F2F2"/>
                </a:solidFill>
                <a:latin typeface="微软雅黑" panose="020B0503020204020204" charset="-122"/>
                <a:ea typeface="微软雅黑" panose="020B0503020204020204" charset="-122"/>
                <a:cs typeface="微软雅黑" panose="020B0503020204020204" charset="-122"/>
                <a:sym typeface="微软雅黑" panose="020B0503020204020204" charset="-122"/>
              </a:rPr>
              <a:t>二</a:t>
            </a:r>
            <a:endParaRPr kumimoji="0" lang="zh-CN" altLang="en-US" sz="1400" b="1"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3" name="文本框 2"/>
          <p:cNvSpPr txBox="1"/>
          <p:nvPr/>
        </p:nvSpPr>
        <p:spPr>
          <a:xfrm>
            <a:off x="710565" y="789940"/>
            <a:ext cx="7909560" cy="39751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algn="ctr" defTabSz="914400" rtl="0" eaLnBrk="1" fontAlgn="auto" latinLnBrk="1" hangingPunct="0">
              <a:lnSpc>
                <a:spcPct val="100000"/>
              </a:lnSpc>
              <a:spcBef>
                <a:spcPts val="0"/>
              </a:spcBef>
              <a:spcAft>
                <a:spcPts val="0"/>
              </a:spcAft>
              <a:buClrTx/>
              <a:buSzTx/>
              <a:buFontTx/>
              <a:buNone/>
            </a:pPr>
            <a:r>
              <a:rPr lang="zh-CN" altLang="en-US" sz="2000" dirty="0">
                <a:solidFill>
                  <a:srgbClr val="000000"/>
                </a:solidFill>
                <a:latin typeface="微软雅黑" panose="020B0503020204020204" charset="-122"/>
                <a:ea typeface="微软雅黑" panose="020B0503020204020204" charset="-122"/>
              </a:rPr>
              <a:t>搜索引擎与人工智能</a:t>
            </a:r>
            <a:endParaRPr kumimoji="0" lang="zh-CN" altLang="en-US" sz="20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Arial" panose="020B0604020202020204"/>
              <a:sym typeface="Arial" panose="020B0604020202020204"/>
            </a:endParaRPr>
          </a:p>
        </p:txBody>
      </p:sp>
      <p:sp>
        <p:nvSpPr>
          <p:cNvPr id="4" name="文本框 3"/>
          <p:cNvSpPr txBox="1"/>
          <p:nvPr/>
        </p:nvSpPr>
        <p:spPr>
          <a:xfrm>
            <a:off x="710565" y="1313815"/>
            <a:ext cx="7909560" cy="175196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457200" algn="just" defTabSz="914400" rtl="0" eaLnBrk="1" fontAlgn="auto" latinLnBrk="1" hangingPunct="0">
              <a:lnSpc>
                <a:spcPct val="150000"/>
              </a:lnSpc>
              <a:spcBef>
                <a:spcPts val="0"/>
              </a:spcBef>
              <a:spcAft>
                <a:spcPts val="0"/>
              </a:spcAft>
              <a:buClrTx/>
              <a:buSzTx/>
              <a:buFontTx/>
              <a:buNone/>
              <a:extLst>
                <a:ext uri="{35155182-B16C-46BC-9424-99874614C6A1}">
                  <wpsdc:indentchars xmlns:wpsdc="http://www.wps.cn/officeDocument/2017/drawingmlCustomData" xmlns="" val="200" checksum="59296752"/>
                </a:ext>
              </a:extLst>
            </a:pPr>
            <a:r>
              <a:rPr lang="zh-CN" altLang="en-US" dirty="0">
                <a:solidFill>
                  <a:srgbClr val="000000"/>
                </a:solidFill>
                <a:latin typeface="微软雅黑" panose="020B0503020204020204" charset="-122"/>
                <a:ea typeface="微软雅黑" panose="020B0503020204020204" charset="-122"/>
                <a:cs typeface="微软雅黑" panose="020B0503020204020204" charset="-122"/>
              </a:rPr>
              <a:t>同学们在使用搜索引擎时，是不是发现搜索引擎越来越聪明了</a:t>
            </a:r>
            <a:r>
              <a:rPr lang="en-US" altLang="zh-CN" dirty="0">
                <a:solidFill>
                  <a:srgbClr val="000000"/>
                </a:solidFill>
                <a:latin typeface="微软雅黑" panose="020B0503020204020204" charset="-122"/>
                <a:ea typeface="微软雅黑" panose="020B0503020204020204" charset="-122"/>
                <a:cs typeface="微软雅黑" panose="020B0503020204020204" charset="-122"/>
              </a:rPr>
              <a:t>?</a:t>
            </a:r>
            <a:r>
              <a:rPr lang="zh-CN" altLang="en-US" dirty="0">
                <a:solidFill>
                  <a:srgbClr val="000000"/>
                </a:solidFill>
                <a:latin typeface="微软雅黑" panose="020B0503020204020204" charset="-122"/>
                <a:ea typeface="微软雅黑" panose="020B0503020204020204" charset="-122"/>
                <a:cs typeface="微软雅黑" panose="020B0503020204020204" charset="-122"/>
              </a:rPr>
              <a:t>它不仅能帮助你搜到想要的信息，还可以推荐其他的你可能感兴趣的信息。这是因为搜索引擎已经结合了人工智能技术，拥有了强大的自动推荐能力。它就像你的朋友那样，知道你对什么感兴趣，想要得到什么。</a:t>
            </a:r>
            <a:endParaRPr kumimoji="0" lang="zh-CN" altLang="en-US" sz="18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Arial" panose="020B0604020202020204"/>
            </a:endParaRPr>
          </a:p>
        </p:txBody>
      </p:sp>
      <p:sp>
        <p:nvSpPr>
          <p:cNvPr id="6" name="文本框 5"/>
          <p:cNvSpPr txBox="1"/>
          <p:nvPr/>
        </p:nvSpPr>
        <p:spPr>
          <a:xfrm>
            <a:off x="710565" y="3156861"/>
            <a:ext cx="7909560" cy="133667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457200" algn="just" defTabSz="914400" rtl="0" eaLnBrk="1" fontAlgn="auto" latinLnBrk="1" hangingPunct="0">
              <a:lnSpc>
                <a:spcPct val="150000"/>
              </a:lnSpc>
              <a:spcBef>
                <a:spcPts val="0"/>
              </a:spcBef>
              <a:spcAft>
                <a:spcPts val="0"/>
              </a:spcAft>
              <a:buClrTx/>
              <a:buSzTx/>
              <a:buFontTx/>
              <a:buNone/>
              <a:extLst>
                <a:ext uri="{35155182-B16C-46BC-9424-99874614C6A1}">
                  <wpsdc:indentchars xmlns:wpsdc="http://www.wps.cn/officeDocument/2017/drawingmlCustomData" xmlns="" val="200" checksum="59296752"/>
                </a:ext>
              </a:extLst>
            </a:pPr>
            <a:r>
              <a:rPr lang="zh-CN" altLang="en-US" dirty="0">
                <a:solidFill>
                  <a:srgbClr val="000000"/>
                </a:solidFill>
                <a:latin typeface="微软雅黑" panose="020B0503020204020204" charset="-122"/>
                <a:ea typeface="微软雅黑" panose="020B0503020204020204" charset="-122"/>
                <a:cs typeface="微软雅黑" panose="020B0503020204020204" charset="-122"/>
              </a:rPr>
              <a:t>比如你在搜索引擎中输入“</a:t>
            </a:r>
            <a:r>
              <a:rPr lang="en-US" altLang="zh-CN" dirty="0">
                <a:solidFill>
                  <a:srgbClr val="000000"/>
                </a:solidFill>
                <a:latin typeface="微软雅黑" panose="020B0503020204020204" charset="-122"/>
                <a:ea typeface="微软雅黑" panose="020B0503020204020204" charset="-122"/>
                <a:cs typeface="微软雅黑" panose="020B0503020204020204" charset="-122"/>
              </a:rPr>
              <a:t>1+1=”</a:t>
            </a:r>
            <a:r>
              <a:rPr lang="zh-CN" altLang="en-US" dirty="0">
                <a:solidFill>
                  <a:srgbClr val="000000"/>
                </a:solidFill>
                <a:latin typeface="微软雅黑" panose="020B0503020204020204" charset="-122"/>
                <a:ea typeface="微软雅黑" panose="020B0503020204020204" charset="-122"/>
                <a:cs typeface="微软雅黑" panose="020B0503020204020204" charset="-122"/>
              </a:rPr>
              <a:t>，你会发现搜索结果列表中靠前的就是一个计算器，它知道你现在要做算术题，而不是想搜索含有“</a:t>
            </a:r>
            <a:r>
              <a:rPr lang="en-US" altLang="zh-CN" dirty="0">
                <a:solidFill>
                  <a:srgbClr val="000000"/>
                </a:solidFill>
                <a:latin typeface="微软雅黑" panose="020B0503020204020204" charset="-122"/>
                <a:ea typeface="微软雅黑" panose="020B0503020204020204" charset="-122"/>
                <a:cs typeface="微软雅黑" panose="020B0503020204020204" charset="-122"/>
              </a:rPr>
              <a:t>1+1=” </a:t>
            </a:r>
            <a:r>
              <a:rPr lang="zh-CN" altLang="en-US" dirty="0">
                <a:solidFill>
                  <a:srgbClr val="000000"/>
                </a:solidFill>
                <a:latin typeface="微软雅黑" panose="020B0503020204020204" charset="-122"/>
                <a:ea typeface="微软雅黑" panose="020B0503020204020204" charset="-122"/>
                <a:cs typeface="微软雅黑" panose="020B0503020204020204" charset="-122"/>
              </a:rPr>
              <a:t>的相关</a:t>
            </a:r>
            <a:r>
              <a:rPr lang="zh-CN" altLang="en-US" dirty="0" smtClean="0">
                <a:solidFill>
                  <a:srgbClr val="000000"/>
                </a:solidFill>
                <a:latin typeface="微软雅黑" panose="020B0503020204020204" charset="-122"/>
                <a:ea typeface="微软雅黑" panose="020B0503020204020204" charset="-122"/>
                <a:cs typeface="微软雅黑" panose="020B0503020204020204" charset="-122"/>
              </a:rPr>
              <a:t>文章。</a:t>
            </a:r>
            <a:endParaRPr kumimoji="0" lang="zh-CN" altLang="en-US" sz="18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Arial" panose="020B0604020202020204"/>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2057400" cy="276860"/>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lang="zh-CN" altLang="en-US" b="1" dirty="0">
                <a:solidFill>
                  <a:srgbClr val="C00000"/>
                </a:solidFill>
              </a:rPr>
              <a:t>搜索引擎与人工智能</a:t>
            </a: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lang="zh-CN" altLang="en-US" sz="1400" b="1" dirty="0">
                <a:solidFill>
                  <a:srgbClr val="F2F2F2"/>
                </a:solidFill>
                <a:latin typeface="微软雅黑" panose="020B0503020204020204" charset="-122"/>
                <a:ea typeface="微软雅黑" panose="020B0503020204020204" charset="-122"/>
                <a:cs typeface="微软雅黑" panose="020B0503020204020204" charset="-122"/>
                <a:sym typeface="微软雅黑" panose="020B0503020204020204" charset="-122"/>
              </a:rPr>
              <a:t>二</a:t>
            </a:r>
            <a:endParaRPr kumimoji="0" lang="zh-CN" altLang="en-US" sz="1400" b="1"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pic>
        <p:nvPicPr>
          <p:cNvPr id="5" name="图片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56228" y="882788"/>
            <a:ext cx="7410450" cy="3981450"/>
          </a:xfrm>
          <a:prstGeom prst="rect">
            <a:avLst/>
          </a:prstGeom>
        </p:spPr>
      </p:pic>
      <p:sp>
        <p:nvSpPr>
          <p:cNvPr id="3" name="圆角矩形标注 2"/>
          <p:cNvSpPr/>
          <p:nvPr/>
        </p:nvSpPr>
        <p:spPr>
          <a:xfrm>
            <a:off x="186813" y="2300415"/>
            <a:ext cx="1415845" cy="1328021"/>
          </a:xfrm>
          <a:prstGeom prst="wedgeRoundRectCallout">
            <a:avLst>
              <a:gd name="adj1" fmla="val 80556"/>
              <a:gd name="adj2" fmla="val -18389"/>
              <a:gd name="adj3" fmla="val 16667"/>
            </a:avLst>
          </a:prstGeom>
          <a:solidFill>
            <a:srgbClr val="FFFFFF"/>
          </a:solidFill>
          <a:ln w="12700" cap="flat">
            <a:solidFill>
              <a:schemeClr val="accent1">
                <a:lumMod val="50000"/>
              </a:schemeClr>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pPr>
            <a:r>
              <a:rPr lang="zh-CN" altLang="en-US" dirty="0">
                <a:solidFill>
                  <a:srgbClr val="000000"/>
                </a:solidFill>
                <a:latin typeface="微软雅黑" panose="020B0503020204020204" charset="-122"/>
                <a:ea typeface="微软雅黑" panose="020B0503020204020204" charset="-122"/>
                <a:cs typeface="微软雅黑" panose="020B0503020204020204" charset="-122"/>
                <a:sym typeface="微软雅黑" panose="020B0503020204020204" charset="-122"/>
              </a:rPr>
              <a:t>搜索结果列表中靠前的就是一个计算器</a:t>
            </a:r>
            <a:endParaRPr kumimoji="0" lang="zh-CN" altLang="en-US" sz="18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hape 108"/>
          <p:cNvSpPr/>
          <p:nvPr/>
        </p:nvSpPr>
        <p:spPr>
          <a:xfrm>
            <a:off x="326806" y="300084"/>
            <a:ext cx="724521" cy="697781"/>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1198"/>
            <a:ext cx="809896" cy="584775"/>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sp>
        <p:nvSpPr>
          <p:cNvPr id="2" name="文本框 1"/>
          <p:cNvSpPr txBox="1"/>
          <p:nvPr/>
        </p:nvSpPr>
        <p:spPr>
          <a:xfrm>
            <a:off x="1204089" y="341198"/>
            <a:ext cx="1565491" cy="52321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914400" rtl="0" eaLnBrk="1" fontAlgn="auto" latinLnBrk="1" hangingPunct="0">
              <a:lnSpc>
                <a:spcPct val="100000"/>
              </a:lnSpc>
              <a:spcBef>
                <a:spcPts val="0"/>
              </a:spcBef>
              <a:spcAft>
                <a:spcPts val="0"/>
              </a:spcAft>
              <a:buClrTx/>
              <a:buSzTx/>
              <a:buFontTx/>
              <a:buNone/>
              <a:defRPr/>
            </a:pPr>
            <a:r>
              <a:rPr kumimoji="0" lang="zh-CN" altLang="en-US" sz="2800" b="0" i="0" u="none" strike="noStrike" kern="0" cap="none" spc="0" normalizeH="0" baseline="0" noProof="0" dirty="0" smtClean="0">
                <a:ln>
                  <a:noFill/>
                </a:ln>
                <a:solidFill>
                  <a:srgbClr val="000000"/>
                </a:solidFill>
                <a:effectLst/>
                <a:uLnTx/>
                <a:uFillTx/>
                <a:latin typeface="微软雅黑" panose="020B0503020204020204" charset="-122"/>
                <a:ea typeface="微软雅黑" panose="020B0503020204020204" charset="-122"/>
                <a:cs typeface="Arial" panose="020B0604020202020204"/>
                <a:sym typeface="Arial" panose="020B0604020202020204"/>
              </a:rPr>
              <a:t>课堂小结</a:t>
            </a:r>
            <a:endParaRPr kumimoji="0" lang="zh-CN" altLang="en-US" sz="2800" b="0" i="0" u="none" strike="noStrike" kern="0" cap="none" spc="0" normalizeH="0" baseline="0" noProof="0" dirty="0">
              <a:ln>
                <a:noFill/>
              </a:ln>
              <a:solidFill>
                <a:srgbClr val="000000"/>
              </a:solidFill>
              <a:effectLst/>
              <a:uLnTx/>
              <a:uFillTx/>
              <a:latin typeface="微软雅黑" panose="020B0503020204020204" charset="-122"/>
              <a:ea typeface="微软雅黑" panose="020B0503020204020204" charset="-122"/>
              <a:cs typeface="Arial" panose="020B0604020202020204"/>
              <a:sym typeface="Arial" panose="020B0604020202020204"/>
            </a:endParaRPr>
          </a:p>
        </p:txBody>
      </p:sp>
      <p:cxnSp>
        <p:nvCxnSpPr>
          <p:cNvPr id="7" name="直接连接符 6"/>
          <p:cNvCxnSpPr/>
          <p:nvPr/>
        </p:nvCxnSpPr>
        <p:spPr>
          <a:xfrm>
            <a:off x="1059873" y="831695"/>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grpSp>
        <p:nvGrpSpPr>
          <p:cNvPr id="30" name="组合 29"/>
          <p:cNvGrpSpPr/>
          <p:nvPr/>
        </p:nvGrpSpPr>
        <p:grpSpPr>
          <a:xfrm>
            <a:off x="561340" y="1161415"/>
            <a:ext cx="8021955" cy="3622675"/>
            <a:chOff x="884" y="1934"/>
            <a:chExt cx="12633" cy="5705"/>
          </a:xfrm>
        </p:grpSpPr>
        <p:sp>
          <p:nvSpPr>
            <p:cNvPr id="3" name="流程图: 可选过程 2"/>
            <p:cNvSpPr/>
            <p:nvPr/>
          </p:nvSpPr>
          <p:spPr>
            <a:xfrm>
              <a:off x="884" y="3835"/>
              <a:ext cx="3422" cy="1215"/>
            </a:xfrm>
            <a:prstGeom prst="flowChartAlternateProcess">
              <a:avLst/>
            </a:prstGeom>
            <a:solidFill>
              <a:srgbClr val="FFFFFF"/>
            </a:solidFill>
            <a:ln w="12700" cap="flat">
              <a:solidFill>
                <a:srgbClr val="7030A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algn="ctr" defTabSz="914400" rtl="0" fontAlgn="auto">
                <a:lnSpc>
                  <a:spcPct val="100000"/>
                </a:lnSpc>
                <a:spcBef>
                  <a:spcPts val="0"/>
                </a:spcBef>
                <a:spcAft>
                  <a:spcPts val="0"/>
                </a:spcAft>
                <a:buClrTx/>
                <a:buSzTx/>
                <a:buFontTx/>
                <a:buNone/>
                <a:defRPr b="0">
                  <a:solidFill>
                    <a:srgbClr val="000000"/>
                  </a:solidFill>
                </a:defRPr>
              </a:pPr>
              <a:r>
                <a:rPr lang="zh-CN" altLang="en-US" b="1" dirty="0">
                  <a:solidFill>
                    <a:srgbClr val="C00000"/>
                  </a:solidFill>
                  <a:latin typeface="微软雅黑" panose="020B0503020204020204" charset="-122"/>
                  <a:ea typeface="微软雅黑" panose="020B0503020204020204" charset="-122"/>
                  <a:sym typeface="+mn-ea"/>
                </a:rPr>
                <a:t>网络信息的获取与使用</a:t>
              </a:r>
              <a:endParaRPr kumimoji="0" lang="zh-CN" sz="1800" b="1" i="0" u="none" strike="noStrike" cap="none" spc="0" normalizeH="0" baseline="0" noProof="0" dirty="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4" name="流程图: 可选过程 3"/>
            <p:cNvSpPr/>
            <p:nvPr/>
          </p:nvSpPr>
          <p:spPr>
            <a:xfrm>
              <a:off x="5279" y="2566"/>
              <a:ext cx="3579" cy="692"/>
            </a:xfrm>
            <a:prstGeom prst="flowChartAlternateProcess">
              <a:avLst/>
            </a:prstGeom>
            <a:solidFill>
              <a:srgbClr val="FFFFFF"/>
            </a:solidFill>
            <a:ln w="12700" cap="flat">
              <a:solidFill>
                <a:srgbClr val="7030A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lvl="0" indent="0" algn="ctr" defTabSz="914400" eaLnBrk="1" fontAlgn="auto" latinLnBrk="0" hangingPunct="1">
                <a:lnSpc>
                  <a:spcPct val="100000"/>
                </a:lnSpc>
                <a:spcBef>
                  <a:spcPts val="0"/>
                </a:spcBef>
                <a:spcAft>
                  <a:spcPts val="0"/>
                </a:spcAft>
                <a:buClrTx/>
                <a:buSzTx/>
                <a:buFontTx/>
                <a:buNone/>
                <a:defRPr b="0">
                  <a:solidFill>
                    <a:srgbClr val="000000"/>
                  </a:solidFill>
                </a:defRPr>
              </a:pPr>
              <a:r>
                <a:rPr lang="zh-CN" altLang="en-US" b="1" dirty="0">
                  <a:solidFill>
                    <a:srgbClr val="C00000"/>
                  </a:solidFill>
                  <a:latin typeface="微软雅黑" panose="020B0503020204020204" charset="-122"/>
                  <a:ea typeface="微软雅黑" panose="020B0503020204020204" charset="-122"/>
                  <a:sym typeface="微软雅黑" panose="020B0503020204020204" charset="-122"/>
                </a:rPr>
                <a:t>使用网络获取信息</a:t>
              </a:r>
              <a:endParaRPr kumimoji="0" lang="zh-CN" altLang="en-US" sz="18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9" name="流程图: 可选过程 8"/>
            <p:cNvSpPr/>
            <p:nvPr/>
          </p:nvSpPr>
          <p:spPr>
            <a:xfrm>
              <a:off x="5279" y="5634"/>
              <a:ext cx="3602" cy="641"/>
            </a:xfrm>
            <a:prstGeom prst="flowChartAlternateProcess">
              <a:avLst/>
            </a:prstGeom>
            <a:solidFill>
              <a:srgbClr val="FFFFFF"/>
            </a:solidFill>
            <a:ln w="12700" cap="flat">
              <a:solidFill>
                <a:srgbClr val="7030A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lang="zh-CN" altLang="en-US" b="1" dirty="0">
                  <a:solidFill>
                    <a:srgbClr val="C00000"/>
                  </a:solidFill>
                  <a:latin typeface="微软雅黑" panose="020B0503020204020204" charset="-122"/>
                  <a:ea typeface="微软雅黑" panose="020B0503020204020204" charset="-122"/>
                  <a:sym typeface="微软雅黑" panose="020B0503020204020204" charset="-122"/>
                </a:rPr>
                <a:t>合法使用网上信息</a:t>
              </a:r>
              <a:endParaRPr kumimoji="0" lang="zh-CN" altLang="en-US" sz="18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10" name="流程图: 可选过程 9"/>
            <p:cNvSpPr/>
            <p:nvPr/>
          </p:nvSpPr>
          <p:spPr>
            <a:xfrm>
              <a:off x="10075" y="5292"/>
              <a:ext cx="3442" cy="579"/>
            </a:xfrm>
            <a:prstGeom prst="flowChartAlternateProcess">
              <a:avLst/>
            </a:prstGeom>
            <a:solidFill>
              <a:srgbClr val="FFFFFF"/>
            </a:solidFill>
            <a:ln w="12700" cap="flat">
              <a:solidFill>
                <a:srgbClr val="7030A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algn="ctr" defTabSz="914400" rtl="0" fontAlgn="auto" latinLnBrk="1" hangingPunct="0">
                <a:lnSpc>
                  <a:spcPct val="100000"/>
                </a:lnSpc>
                <a:spcBef>
                  <a:spcPts val="0"/>
                </a:spcBef>
                <a:spcAft>
                  <a:spcPts val="0"/>
                </a:spcAft>
                <a:buClrTx/>
                <a:buSzTx/>
                <a:buFontTx/>
                <a:buNone/>
              </a:pPr>
              <a:r>
                <a:rPr kumimoji="0" lang="zh-CN" altLang="en-US" sz="1400" b="1" i="0" u="none" strike="noStrike" cap="none" spc="0" normalizeH="0" baseline="0" dirty="0" smtClean="0">
                  <a:ln>
                    <a:noFill/>
                  </a:ln>
                  <a:solidFill>
                    <a:srgbClr val="00B0F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尊重知识产权</a:t>
              </a:r>
              <a:endParaRPr kumimoji="0" lang="zh-CN" altLang="en-US" sz="1400" b="1" i="0" u="none" strike="noStrike" cap="none" spc="0" normalizeH="0" baseline="0" dirty="0">
                <a:ln>
                  <a:noFill/>
                </a:ln>
                <a:solidFill>
                  <a:srgbClr val="00B0F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11" name="流程图: 可选过程 10"/>
            <p:cNvSpPr/>
            <p:nvPr/>
          </p:nvSpPr>
          <p:spPr>
            <a:xfrm>
              <a:off x="10097" y="4442"/>
              <a:ext cx="3420" cy="579"/>
            </a:xfrm>
            <a:prstGeom prst="flowChartAlternateProcess">
              <a:avLst/>
            </a:prstGeom>
            <a:solidFill>
              <a:srgbClr val="FFFFFF"/>
            </a:solidFill>
            <a:ln w="12700" cap="flat">
              <a:solidFill>
                <a:srgbClr val="7030A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kumimoji="0" lang="zh-CN" altLang="en-US" sz="1400" b="1" i="0" u="none" strike="noStrike" cap="none" spc="0" normalizeH="0" baseline="0" dirty="0" smtClean="0">
                  <a:ln>
                    <a:noFill/>
                  </a:ln>
                  <a:solidFill>
                    <a:srgbClr val="00B0F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遵守法律法规</a:t>
              </a:r>
              <a:endParaRPr kumimoji="0" lang="zh-CN" altLang="en-US" sz="1400" b="1" i="0" u="none" strike="noStrike" cap="none" spc="0" normalizeH="0" baseline="0" dirty="0">
                <a:ln>
                  <a:noFill/>
                </a:ln>
                <a:solidFill>
                  <a:srgbClr val="00B0F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12" name="流程图: 可选过程 11"/>
            <p:cNvSpPr/>
            <p:nvPr/>
          </p:nvSpPr>
          <p:spPr>
            <a:xfrm>
              <a:off x="10075" y="6197"/>
              <a:ext cx="3421" cy="579"/>
            </a:xfrm>
            <a:prstGeom prst="flowChartAlternateProcess">
              <a:avLst/>
            </a:prstGeom>
            <a:solidFill>
              <a:srgbClr val="FFFFFF"/>
            </a:solidFill>
            <a:ln w="12700" cap="flat">
              <a:solidFill>
                <a:srgbClr val="7030A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algn="ctr" defTabSz="914400" rtl="0" fontAlgn="auto" latinLnBrk="1" hangingPunct="0">
                <a:lnSpc>
                  <a:spcPct val="100000"/>
                </a:lnSpc>
                <a:spcBef>
                  <a:spcPts val="0"/>
                </a:spcBef>
                <a:spcAft>
                  <a:spcPts val="0"/>
                </a:spcAft>
                <a:buClrTx/>
                <a:buSzTx/>
                <a:buFontTx/>
                <a:buNone/>
              </a:pPr>
              <a:r>
                <a:rPr kumimoji="0" lang="zh-CN" altLang="en-US" sz="1400" b="1" i="0" u="none" strike="noStrike" cap="none" spc="0" normalizeH="0" baseline="0" dirty="0" smtClean="0">
                  <a:ln>
                    <a:noFill/>
                  </a:ln>
                  <a:solidFill>
                    <a:srgbClr val="00B0F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引用转载要注明出处</a:t>
              </a:r>
              <a:endParaRPr kumimoji="0" lang="zh-CN" altLang="en-US" sz="1400" b="1" i="0" u="none" strike="noStrike" cap="none" spc="0" normalizeH="0" baseline="0" dirty="0">
                <a:ln>
                  <a:noFill/>
                </a:ln>
                <a:solidFill>
                  <a:srgbClr val="00B0F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13" name="流程图: 可选过程 12"/>
            <p:cNvSpPr/>
            <p:nvPr/>
          </p:nvSpPr>
          <p:spPr>
            <a:xfrm>
              <a:off x="10812" y="1934"/>
              <a:ext cx="1969" cy="579"/>
            </a:xfrm>
            <a:prstGeom prst="flowChartAlternateProcess">
              <a:avLst/>
            </a:prstGeom>
            <a:solidFill>
              <a:srgbClr val="FFFFFF"/>
            </a:solidFill>
            <a:ln w="12700" cap="flat">
              <a:solidFill>
                <a:srgbClr val="7030A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lang="zh-CN" altLang="en-US" sz="1400" b="1" dirty="0" smtClean="0">
                  <a:ln>
                    <a:noFill/>
                  </a:ln>
                  <a:solidFill>
                    <a:srgbClr val="00B050"/>
                  </a:solidFill>
                  <a:effectLst/>
                  <a:uFillTx/>
                  <a:latin typeface="微软雅黑" panose="020B0503020204020204" charset="-122"/>
                  <a:ea typeface="微软雅黑" panose="020B0503020204020204" charset="-122"/>
                  <a:sym typeface="Arial" panose="020B0604020202020204"/>
                </a:rPr>
                <a:t>搜索引擎</a:t>
              </a:r>
              <a:endParaRPr kumimoji="0" lang="zh-CN" altLang="en-US" sz="14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15" name="流程图: 可选过程 14"/>
            <p:cNvSpPr/>
            <p:nvPr/>
          </p:nvSpPr>
          <p:spPr>
            <a:xfrm>
              <a:off x="10812" y="2605"/>
              <a:ext cx="1969" cy="579"/>
            </a:xfrm>
            <a:prstGeom prst="flowChartAlternateProcess">
              <a:avLst/>
            </a:prstGeom>
            <a:solidFill>
              <a:srgbClr val="FFFFFF"/>
            </a:solidFill>
            <a:ln w="12700" cap="flat">
              <a:solidFill>
                <a:srgbClr val="7030A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lang="zh-CN" altLang="en-US" sz="1400" b="1" dirty="0" smtClean="0">
                  <a:ln>
                    <a:noFill/>
                  </a:ln>
                  <a:solidFill>
                    <a:srgbClr val="00B050"/>
                  </a:solidFill>
                  <a:effectLst/>
                  <a:uFillTx/>
                  <a:latin typeface="微软雅黑" panose="020B0503020204020204" charset="-122"/>
                  <a:ea typeface="微软雅黑" panose="020B0503020204020204" charset="-122"/>
                  <a:sym typeface="Arial" panose="020B0604020202020204"/>
                </a:rPr>
                <a:t>搜索方法</a:t>
              </a:r>
              <a:endParaRPr kumimoji="0" lang="zh-CN" altLang="en-US" sz="14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31" name="流程图: 可选过程 30"/>
            <p:cNvSpPr/>
            <p:nvPr/>
          </p:nvSpPr>
          <p:spPr>
            <a:xfrm>
              <a:off x="10075" y="7061"/>
              <a:ext cx="3421" cy="579"/>
            </a:xfrm>
            <a:prstGeom prst="flowChartAlternateProcess">
              <a:avLst/>
            </a:prstGeom>
            <a:solidFill>
              <a:srgbClr val="FFFFFF"/>
            </a:solidFill>
            <a:ln w="12700" cap="flat">
              <a:solidFill>
                <a:srgbClr val="7030A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algn="ctr" defTabSz="914400" rtl="0" fontAlgn="auto" latinLnBrk="1" hangingPunct="0">
                <a:lnSpc>
                  <a:spcPct val="100000"/>
                </a:lnSpc>
                <a:spcBef>
                  <a:spcPts val="0"/>
                </a:spcBef>
                <a:spcAft>
                  <a:spcPts val="0"/>
                </a:spcAft>
                <a:buClrTx/>
                <a:buSzTx/>
                <a:buFontTx/>
                <a:buNone/>
              </a:pPr>
              <a:r>
                <a:rPr lang="zh-CN" altLang="en-US" sz="1400" b="1" dirty="0" smtClean="0">
                  <a:solidFill>
                    <a:srgbClr val="00B0F0"/>
                  </a:solidFill>
                  <a:latin typeface="微软雅黑" panose="020B0503020204020204" charset="-122"/>
                  <a:ea typeface="微软雅黑" panose="020B0503020204020204" charset="-122"/>
                  <a:cs typeface="微软雅黑" panose="020B0503020204020204" charset="-122"/>
                  <a:sym typeface="微软雅黑" panose="020B0503020204020204" charset="-122"/>
                </a:rPr>
                <a:t>要对自己发布的内容负责</a:t>
              </a:r>
              <a:endParaRPr kumimoji="0" lang="zh-CN" altLang="en-US" sz="1400" b="1" i="0" u="none" strike="noStrike" cap="none" spc="0" normalizeH="0" baseline="0" dirty="0">
                <a:ln>
                  <a:noFill/>
                </a:ln>
                <a:solidFill>
                  <a:srgbClr val="00B0F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16" name="流程图: 可选过程 15"/>
            <p:cNvSpPr/>
            <p:nvPr/>
          </p:nvSpPr>
          <p:spPr>
            <a:xfrm>
              <a:off x="10823" y="3293"/>
              <a:ext cx="1969" cy="579"/>
            </a:xfrm>
            <a:prstGeom prst="flowChartAlternateProcess">
              <a:avLst/>
            </a:prstGeom>
            <a:solidFill>
              <a:srgbClr val="FFFFFF"/>
            </a:solidFill>
            <a:ln w="12700" cap="flat">
              <a:solidFill>
                <a:srgbClr val="7030A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lang="zh-CN" altLang="en-US" sz="1400" b="1" dirty="0" smtClean="0">
                  <a:ln>
                    <a:noFill/>
                  </a:ln>
                  <a:solidFill>
                    <a:srgbClr val="00B050"/>
                  </a:solidFill>
                  <a:effectLst/>
                  <a:uFillTx/>
                  <a:latin typeface="微软雅黑" panose="020B0503020204020204" charset="-122"/>
                  <a:ea typeface="微软雅黑" panose="020B0503020204020204" charset="-122"/>
                  <a:sym typeface="Arial" panose="020B0604020202020204"/>
                </a:rPr>
                <a:t>获取方法</a:t>
              </a:r>
              <a:endParaRPr kumimoji="0" lang="zh-CN" altLang="en-US" sz="14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14" name="左大括号 13"/>
            <p:cNvSpPr/>
            <p:nvPr/>
          </p:nvSpPr>
          <p:spPr>
            <a:xfrm>
              <a:off x="4306" y="2855"/>
              <a:ext cx="974" cy="3016"/>
            </a:xfrm>
            <a:prstGeom prst="leftBrace">
              <a:avLst>
                <a:gd name="adj1" fmla="val 74851"/>
                <a:gd name="adj2" fmla="val 53479"/>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pPr>
              <a:endParaRPr kumimoji="0" lang="zh-CN" altLang="en-US" sz="1800" b="0" i="0" u="none" strike="noStrike" cap="none" spc="0" normalizeH="0" baseline="0">
                <a:ln>
                  <a:noFill/>
                </a:ln>
                <a:solidFill>
                  <a:srgbClr val="000000"/>
                </a:solidFill>
                <a:effectLst/>
                <a:uFillTx/>
              </a:endParaRPr>
            </a:p>
          </p:txBody>
        </p:sp>
        <p:cxnSp>
          <p:nvCxnSpPr>
            <p:cNvPr id="17" name="肘形连接符 16"/>
            <p:cNvCxnSpPr>
              <a:stCxn id="4" idx="3"/>
              <a:endCxn id="13" idx="1"/>
            </p:cNvCxnSpPr>
            <p:nvPr/>
          </p:nvCxnSpPr>
          <p:spPr>
            <a:xfrm flipV="1">
              <a:off x="8858" y="2224"/>
              <a:ext cx="1954" cy="688"/>
            </a:xfrm>
            <a:prstGeom prst="bentConnector3">
              <a:avLst>
                <a:gd name="adj1" fmla="val 50000"/>
              </a:avLst>
            </a:prstGeom>
            <a:ln w="28575">
              <a:tailEnd type="arrow" w="med" len="med"/>
            </a:ln>
          </p:spPr>
          <p:style>
            <a:lnRef idx="1">
              <a:schemeClr val="dk1"/>
            </a:lnRef>
            <a:fillRef idx="0">
              <a:schemeClr val="dk1"/>
            </a:fillRef>
            <a:effectRef idx="0">
              <a:schemeClr val="dk1"/>
            </a:effectRef>
            <a:fontRef idx="minor">
              <a:schemeClr val="tx1"/>
            </a:fontRef>
          </p:style>
        </p:cxnSp>
        <p:cxnSp>
          <p:nvCxnSpPr>
            <p:cNvPr id="19" name="肘形连接符 18"/>
            <p:cNvCxnSpPr>
              <a:endCxn id="15" idx="1"/>
            </p:cNvCxnSpPr>
            <p:nvPr/>
          </p:nvCxnSpPr>
          <p:spPr>
            <a:xfrm flipV="1">
              <a:off x="8867" y="2895"/>
              <a:ext cx="1945" cy="20"/>
            </a:xfrm>
            <a:prstGeom prst="bentConnector3">
              <a:avLst>
                <a:gd name="adj1" fmla="val 50026"/>
              </a:avLst>
            </a:prstGeom>
            <a:ln w="28575">
              <a:tailEnd type="arrow" w="med" len="med"/>
            </a:ln>
          </p:spPr>
          <p:style>
            <a:lnRef idx="1">
              <a:schemeClr val="dk1"/>
            </a:lnRef>
            <a:fillRef idx="0">
              <a:schemeClr val="dk1"/>
            </a:fillRef>
            <a:effectRef idx="0">
              <a:schemeClr val="dk1"/>
            </a:effectRef>
            <a:fontRef idx="minor">
              <a:schemeClr val="tx1"/>
            </a:fontRef>
          </p:style>
        </p:cxnSp>
        <p:cxnSp>
          <p:nvCxnSpPr>
            <p:cNvPr id="21" name="肘形连接符 20"/>
            <p:cNvCxnSpPr>
              <a:endCxn id="16" idx="1"/>
            </p:cNvCxnSpPr>
            <p:nvPr/>
          </p:nvCxnSpPr>
          <p:spPr>
            <a:xfrm>
              <a:off x="8880" y="2902"/>
              <a:ext cx="1943" cy="681"/>
            </a:xfrm>
            <a:prstGeom prst="bentConnector3">
              <a:avLst>
                <a:gd name="adj1" fmla="val 50026"/>
              </a:avLst>
            </a:prstGeom>
            <a:ln w="28575">
              <a:tailEnd type="arrow" w="med" len="med"/>
            </a:ln>
          </p:spPr>
          <p:style>
            <a:lnRef idx="1">
              <a:schemeClr val="dk1"/>
            </a:lnRef>
            <a:fillRef idx="0">
              <a:schemeClr val="dk1"/>
            </a:fillRef>
            <a:effectRef idx="0">
              <a:schemeClr val="dk1"/>
            </a:effectRef>
            <a:fontRef idx="minor">
              <a:schemeClr val="tx1"/>
            </a:fontRef>
          </p:style>
        </p:cxnSp>
        <p:cxnSp>
          <p:nvCxnSpPr>
            <p:cNvPr id="23" name="肘形连接符 22"/>
            <p:cNvCxnSpPr>
              <a:stCxn id="9" idx="3"/>
              <a:endCxn id="11" idx="1"/>
            </p:cNvCxnSpPr>
            <p:nvPr/>
          </p:nvCxnSpPr>
          <p:spPr>
            <a:xfrm flipV="1">
              <a:off x="8881" y="4732"/>
              <a:ext cx="1216" cy="1223"/>
            </a:xfrm>
            <a:prstGeom prst="bentConnector3">
              <a:avLst>
                <a:gd name="adj1" fmla="val 50000"/>
              </a:avLst>
            </a:prstGeom>
            <a:ln w="28575">
              <a:tailEnd type="arrow" w="med" len="med"/>
            </a:ln>
          </p:spPr>
          <p:style>
            <a:lnRef idx="1">
              <a:schemeClr val="dk1"/>
            </a:lnRef>
            <a:fillRef idx="0">
              <a:schemeClr val="dk1"/>
            </a:fillRef>
            <a:effectRef idx="0">
              <a:schemeClr val="dk1"/>
            </a:effectRef>
            <a:fontRef idx="minor">
              <a:schemeClr val="tx1"/>
            </a:fontRef>
          </p:style>
        </p:cxnSp>
        <p:cxnSp>
          <p:nvCxnSpPr>
            <p:cNvPr id="25" name="肘形连接符 24"/>
            <p:cNvCxnSpPr>
              <a:endCxn id="10" idx="1"/>
            </p:cNvCxnSpPr>
            <p:nvPr/>
          </p:nvCxnSpPr>
          <p:spPr>
            <a:xfrm flipV="1">
              <a:off x="8880" y="5582"/>
              <a:ext cx="1195" cy="393"/>
            </a:xfrm>
            <a:prstGeom prst="bentConnector3">
              <a:avLst>
                <a:gd name="adj1" fmla="val 51129"/>
              </a:avLst>
            </a:prstGeom>
            <a:ln w="28575">
              <a:tailEnd type="arrow" w="med" len="med"/>
            </a:ln>
          </p:spPr>
          <p:style>
            <a:lnRef idx="1">
              <a:schemeClr val="dk1"/>
            </a:lnRef>
            <a:fillRef idx="0">
              <a:schemeClr val="dk1"/>
            </a:fillRef>
            <a:effectRef idx="0">
              <a:schemeClr val="dk1"/>
            </a:effectRef>
            <a:fontRef idx="minor">
              <a:schemeClr val="tx1"/>
            </a:fontRef>
          </p:style>
        </p:cxnSp>
        <p:cxnSp>
          <p:nvCxnSpPr>
            <p:cNvPr id="27" name="肘形连接符 26"/>
            <p:cNvCxnSpPr>
              <a:endCxn id="12" idx="1"/>
            </p:cNvCxnSpPr>
            <p:nvPr/>
          </p:nvCxnSpPr>
          <p:spPr>
            <a:xfrm>
              <a:off x="8880" y="5988"/>
              <a:ext cx="1195" cy="499"/>
            </a:xfrm>
            <a:prstGeom prst="bentConnector3">
              <a:avLst>
                <a:gd name="adj1" fmla="val 50042"/>
              </a:avLst>
            </a:prstGeom>
            <a:ln w="28575">
              <a:tailEnd type="arrow" w="med" len="med"/>
            </a:ln>
          </p:spPr>
          <p:style>
            <a:lnRef idx="1">
              <a:schemeClr val="dk1"/>
            </a:lnRef>
            <a:fillRef idx="0">
              <a:schemeClr val="dk1"/>
            </a:fillRef>
            <a:effectRef idx="0">
              <a:schemeClr val="dk1"/>
            </a:effectRef>
            <a:fontRef idx="minor">
              <a:schemeClr val="tx1"/>
            </a:fontRef>
          </p:style>
        </p:cxnSp>
        <p:cxnSp>
          <p:nvCxnSpPr>
            <p:cNvPr id="29" name="肘形连接符 28"/>
            <p:cNvCxnSpPr>
              <a:stCxn id="9" idx="3"/>
              <a:endCxn id="31" idx="1"/>
            </p:cNvCxnSpPr>
            <p:nvPr/>
          </p:nvCxnSpPr>
          <p:spPr>
            <a:xfrm>
              <a:off x="8881" y="5955"/>
              <a:ext cx="1194" cy="1396"/>
            </a:xfrm>
            <a:prstGeom prst="bentConnector3">
              <a:avLst>
                <a:gd name="adj1" fmla="val 50000"/>
              </a:avLst>
            </a:prstGeom>
            <a:ln w="28575">
              <a:tailEnd type="arrow" w="med" len="med"/>
            </a:ln>
          </p:spPr>
          <p:style>
            <a:lnRef idx="1">
              <a:schemeClr val="dk1"/>
            </a:lnRef>
            <a:fillRef idx="0">
              <a:schemeClr val="dk1"/>
            </a:fillRef>
            <a:effectRef idx="0">
              <a:schemeClr val="dk1"/>
            </a:effectRef>
            <a:fontRef idx="minor">
              <a:schemeClr val="tx1"/>
            </a:fontRef>
          </p:style>
        </p:cxnSp>
      </p:gr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 name="Shape 206"/>
          <p:cNvSpPr/>
          <p:nvPr/>
        </p:nvSpPr>
        <p:spPr>
          <a:xfrm>
            <a:off x="2791811" y="1676155"/>
            <a:ext cx="3599480" cy="916941"/>
          </a:xfrm>
          <a:prstGeom prst="rect">
            <a:avLst/>
          </a:prstGeom>
          <a:ln w="12700">
            <a:miter lim="400000"/>
          </a:ln>
          <a:effectLst>
            <a:outerShdw blurRad="50800" dist="38100" dir="5400000" algn="t" rotWithShape="0">
              <a:prstClr val="black">
                <a:alpha val="40000"/>
              </a:prstClr>
            </a:outerShdw>
          </a:effectLst>
        </p:spPr>
        <p:txBody>
          <a:bodyPr lIns="45719" rIns="45719">
            <a:spAutoFit/>
          </a:bodyPr>
          <a:lstStyle>
            <a:lvl1pPr algn="ctr">
              <a:defRPr sz="5400">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lvl="0">
              <a:defRPr sz="1800">
                <a:solidFill>
                  <a:srgbClr val="000000"/>
                </a:solidFill>
              </a:defRPr>
            </a:pPr>
            <a:r>
              <a:rPr sz="5400" dirty="0">
                <a:solidFill>
                  <a:srgbClr val="B61C22"/>
                </a:solidFill>
              </a:rPr>
              <a:t>THANKS</a:t>
            </a:r>
          </a:p>
        </p:txBody>
      </p:sp>
      <p:sp>
        <p:nvSpPr>
          <p:cNvPr id="207" name="Shape 207"/>
          <p:cNvSpPr/>
          <p:nvPr/>
        </p:nvSpPr>
        <p:spPr>
          <a:xfrm>
            <a:off x="2199626" y="1231499"/>
            <a:ext cx="383269" cy="1094741"/>
          </a:xfrm>
          <a:prstGeom prst="rect">
            <a:avLst/>
          </a:prstGeom>
          <a:ln w="12700">
            <a:miter lim="400000"/>
          </a:ln>
        </p:spPr>
        <p:txBody>
          <a:bodyPr wrap="none" lIns="45719" rIns="45719">
            <a:spAutoFit/>
          </a:bodyPr>
          <a:lstStyle>
            <a:lvl1pPr>
              <a:defRPr sz="6600">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lvl="0">
              <a:defRPr sz="1800">
                <a:solidFill>
                  <a:srgbClr val="000000"/>
                </a:solidFill>
              </a:defRPr>
            </a:pPr>
            <a:r>
              <a:rPr sz="6600" dirty="0">
                <a:solidFill>
                  <a:srgbClr val="B61C22"/>
                </a:solidFill>
              </a:rPr>
              <a:t>“</a:t>
            </a:r>
          </a:p>
        </p:txBody>
      </p:sp>
      <p:sp>
        <p:nvSpPr>
          <p:cNvPr id="208" name="Shape 208"/>
          <p:cNvSpPr/>
          <p:nvPr/>
        </p:nvSpPr>
        <p:spPr>
          <a:xfrm>
            <a:off x="6199657" y="2379916"/>
            <a:ext cx="383268" cy="1094741"/>
          </a:xfrm>
          <a:prstGeom prst="rect">
            <a:avLst/>
          </a:prstGeom>
          <a:ln w="12700">
            <a:miter lim="400000"/>
          </a:ln>
        </p:spPr>
        <p:txBody>
          <a:bodyPr wrap="none" lIns="45719" rIns="45719">
            <a:spAutoFit/>
          </a:bodyPr>
          <a:lstStyle>
            <a:lvl1pPr>
              <a:defRPr sz="6600">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lvl="0">
              <a:defRPr sz="1800">
                <a:solidFill>
                  <a:srgbClr val="000000"/>
                </a:solidFill>
              </a:defRPr>
            </a:pPr>
            <a:r>
              <a:rPr sz="6600" dirty="0">
                <a:solidFill>
                  <a:srgbClr val="B61C22"/>
                </a:solidFill>
              </a:rPr>
              <a:t>”</a:t>
            </a:r>
          </a:p>
        </p:txBody>
      </p:sp>
      <p:pic>
        <p:nvPicPr>
          <p:cNvPr id="209" name="学科网LOGO源文件.png"/>
          <p:cNvPicPr/>
          <p:nvPr/>
        </p:nvPicPr>
        <p:blipFill>
          <a:blip r:embed="rId2" cstate="print"/>
          <a:stretch>
            <a:fillRect/>
          </a:stretch>
        </p:blipFill>
        <p:spPr>
          <a:xfrm>
            <a:off x="4203133" y="2793120"/>
            <a:ext cx="776835" cy="268332"/>
          </a:xfrm>
          <a:prstGeom prst="rect">
            <a:avLst/>
          </a:prstGeom>
          <a:ln w="12700">
            <a:miter lim="400000"/>
            <a:headEnd/>
            <a:tailEnd/>
          </a:ln>
          <a:effectLst>
            <a:outerShdw blurRad="50800" dist="38100" dir="5400000" algn="t" rotWithShape="0">
              <a:prstClr val="black">
                <a:alpha val="40000"/>
              </a:prstClr>
            </a:outerShdw>
          </a:effectLst>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hape 108"/>
          <p:cNvSpPr/>
          <p:nvPr/>
        </p:nvSpPr>
        <p:spPr>
          <a:xfrm>
            <a:off x="326806" y="300084"/>
            <a:ext cx="724521" cy="697781"/>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1198"/>
            <a:ext cx="809896" cy="584775"/>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1</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sp>
        <p:nvSpPr>
          <p:cNvPr id="2" name="文本框 1"/>
          <p:cNvSpPr txBox="1"/>
          <p:nvPr/>
        </p:nvSpPr>
        <p:spPr>
          <a:xfrm>
            <a:off x="1204089" y="341198"/>
            <a:ext cx="1528622" cy="52321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914400" rtl="0" eaLnBrk="1" fontAlgn="auto" latinLnBrk="1" hangingPunct="0">
              <a:lnSpc>
                <a:spcPct val="100000"/>
              </a:lnSpc>
              <a:spcBef>
                <a:spcPts val="0"/>
              </a:spcBef>
              <a:spcAft>
                <a:spcPts val="0"/>
              </a:spcAft>
              <a:buClrTx/>
              <a:buSzTx/>
              <a:buFontTx/>
              <a:buNone/>
              <a:defRPr/>
            </a:pPr>
            <a:r>
              <a:rPr kumimoji="0" lang="zh-CN" altLang="en-US" sz="2800" b="0" i="0" u="none" strike="noStrike" kern="0" cap="none" spc="0" normalizeH="0" baseline="0" noProof="0" dirty="0" smtClean="0">
                <a:ln>
                  <a:noFill/>
                </a:ln>
                <a:solidFill>
                  <a:srgbClr val="000000"/>
                </a:solidFill>
                <a:effectLst/>
                <a:uLnTx/>
                <a:uFillTx/>
                <a:latin typeface="微软雅黑" panose="020B0503020204020204" charset="-122"/>
                <a:ea typeface="微软雅黑" panose="020B0503020204020204" charset="-122"/>
                <a:cs typeface="Arial" panose="020B0604020202020204"/>
                <a:sym typeface="Arial" panose="020B0604020202020204"/>
              </a:rPr>
              <a:t>课堂导入</a:t>
            </a:r>
            <a:endParaRPr kumimoji="0" lang="zh-CN" altLang="en-US" sz="2800" b="0" i="0" u="none" strike="noStrike" kern="0" cap="none" spc="0" normalizeH="0" baseline="0" noProof="0" dirty="0">
              <a:ln>
                <a:noFill/>
              </a:ln>
              <a:solidFill>
                <a:srgbClr val="000000"/>
              </a:solidFill>
              <a:effectLst/>
              <a:uLnTx/>
              <a:uFillTx/>
              <a:latin typeface="微软雅黑" panose="020B0503020204020204" charset="-122"/>
              <a:ea typeface="微软雅黑" panose="020B0503020204020204" charset="-122"/>
              <a:cs typeface="Arial" panose="020B0604020202020204"/>
              <a:sym typeface="Arial" panose="020B0604020202020204"/>
            </a:endParaRPr>
          </a:p>
        </p:txBody>
      </p:sp>
      <p:cxnSp>
        <p:nvCxnSpPr>
          <p:cNvPr id="8" name="直接连接符 7"/>
          <p:cNvCxnSpPr/>
          <p:nvPr/>
        </p:nvCxnSpPr>
        <p:spPr>
          <a:xfrm>
            <a:off x="1059873" y="831695"/>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3" name="文本框 2"/>
          <p:cNvSpPr txBox="1"/>
          <p:nvPr/>
        </p:nvSpPr>
        <p:spPr>
          <a:xfrm>
            <a:off x="1059815" y="1689100"/>
            <a:ext cx="7157720" cy="175196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609600" algn="just" defTabSz="914400" rtl="0" eaLnBrk="1" fontAlgn="auto" latinLnBrk="1" hangingPunct="0">
              <a:lnSpc>
                <a:spcPct val="150000"/>
              </a:lnSpc>
              <a:spcBef>
                <a:spcPts val="0"/>
              </a:spcBef>
              <a:spcAft>
                <a:spcPts val="0"/>
              </a:spcAft>
              <a:buClrTx/>
              <a:buSzTx/>
              <a:buFontTx/>
              <a:buNone/>
              <a:extLst>
                <a:ext uri="{35155182-B16C-46BC-9424-99874614C6A1}">
                  <wpsdc:indentchars xmlns:wpsdc="http://www.wps.cn/officeDocument/2017/drawingmlCustomData" xmlns="" val="200" checksum="4158780845"/>
                </a:ext>
              </a:extLst>
            </a:pPr>
            <a:r>
              <a:rPr kumimoji="0" sz="2400" i="0" u="none" strike="noStrike" cap="none" spc="0" normalizeH="0" baseline="0" dirty="0" err="1">
                <a:ln>
                  <a:noFill/>
                </a:ln>
                <a:effectLst/>
                <a:uFillTx/>
                <a:latin typeface="微软雅黑" panose="020B0503020204020204" charset="-122"/>
                <a:ea typeface="微软雅黑" panose="020B0503020204020204" charset="-122"/>
                <a:cs typeface="Arial" panose="020B0604020202020204"/>
                <a:sym typeface="Arial" panose="020B0604020202020204"/>
              </a:rPr>
              <a:t>获取信息的</a:t>
            </a:r>
            <a:r>
              <a:rPr kumimoji="0" sz="2400" b="1" i="0" u="none" strike="noStrike" cap="none" spc="0" normalizeH="0" baseline="0" dirty="0" err="1">
                <a:ln>
                  <a:noFill/>
                </a:ln>
                <a:solidFill>
                  <a:srgbClr val="0070C0"/>
                </a:solidFill>
                <a:effectLst/>
                <a:uFillTx/>
                <a:latin typeface="微软雅黑" panose="020B0503020204020204" charset="-122"/>
                <a:ea typeface="微软雅黑" panose="020B0503020204020204" charset="-122"/>
                <a:cs typeface="Arial" panose="020B0604020202020204"/>
                <a:sym typeface="Arial" panose="020B0604020202020204"/>
              </a:rPr>
              <a:t>渠道</a:t>
            </a:r>
            <a:r>
              <a:rPr kumimoji="0" sz="2400" i="0" u="none" strike="noStrike" cap="none" spc="0" normalizeH="0" baseline="0" dirty="0" err="1">
                <a:ln>
                  <a:noFill/>
                </a:ln>
                <a:effectLst/>
                <a:uFillTx/>
                <a:latin typeface="微软雅黑" panose="020B0503020204020204" charset="-122"/>
                <a:ea typeface="微软雅黑" panose="020B0503020204020204" charset="-122"/>
                <a:cs typeface="Arial" panose="020B0604020202020204"/>
                <a:sym typeface="Arial" panose="020B0604020202020204"/>
              </a:rPr>
              <a:t>多种多样。其中，</a:t>
            </a:r>
            <a:r>
              <a:rPr kumimoji="0" sz="2400" b="1" i="0" u="none" strike="noStrike" cap="none" spc="0" normalizeH="0" baseline="0" dirty="0" err="1">
                <a:ln>
                  <a:noFill/>
                </a:ln>
                <a:solidFill>
                  <a:srgbClr val="0070C0"/>
                </a:solidFill>
                <a:effectLst/>
                <a:uFillTx/>
                <a:latin typeface="微软雅黑" panose="020B0503020204020204" charset="-122"/>
                <a:ea typeface="微软雅黑" panose="020B0503020204020204" charset="-122"/>
                <a:cs typeface="Arial" panose="020B0604020202020204"/>
                <a:sym typeface="Arial" panose="020B0604020202020204"/>
              </a:rPr>
              <a:t>互联网</a:t>
            </a:r>
            <a:r>
              <a:rPr kumimoji="0" sz="2400" i="0" u="none" strike="noStrike" cap="none" spc="0" normalizeH="0" baseline="0" dirty="0" err="1">
                <a:ln>
                  <a:noFill/>
                </a:ln>
                <a:effectLst/>
                <a:uFillTx/>
                <a:latin typeface="微软雅黑" panose="020B0503020204020204" charset="-122"/>
                <a:ea typeface="微软雅黑" panose="020B0503020204020204" charset="-122"/>
                <a:cs typeface="Arial" panose="020B0604020202020204"/>
                <a:sym typeface="Arial" panose="020B0604020202020204"/>
              </a:rPr>
              <a:t>提供了丰富的信息资源，是大家获取信息的重要渠道。而对海量的网络信息，我们可以借助</a:t>
            </a:r>
            <a:r>
              <a:rPr kumimoji="0" lang="zh-CN" sz="2400" b="1" i="0" u="none" strike="noStrike" cap="none" spc="0" normalizeH="0" baseline="0" dirty="0">
                <a:ln>
                  <a:noFill/>
                </a:ln>
                <a:solidFill>
                  <a:srgbClr val="0070C0"/>
                </a:solidFill>
                <a:effectLst/>
                <a:uFillTx/>
                <a:latin typeface="微软雅黑" panose="020B0503020204020204" charset="-122"/>
                <a:ea typeface="微软雅黑" panose="020B0503020204020204" charset="-122"/>
                <a:cs typeface="Arial" panose="020B0604020202020204"/>
                <a:sym typeface="Arial" panose="020B0604020202020204"/>
              </a:rPr>
              <a:t>工</a:t>
            </a:r>
            <a:r>
              <a:rPr kumimoji="0" sz="2400" b="1" i="0" u="none" strike="noStrike" cap="none" spc="0" normalizeH="0" baseline="0" dirty="0" err="1">
                <a:ln>
                  <a:noFill/>
                </a:ln>
                <a:solidFill>
                  <a:srgbClr val="0070C0"/>
                </a:solidFill>
                <a:effectLst/>
                <a:uFillTx/>
                <a:latin typeface="微软雅黑" panose="020B0503020204020204" charset="-122"/>
                <a:ea typeface="微软雅黑" panose="020B0503020204020204" charset="-122"/>
                <a:cs typeface="Arial" panose="020B0604020202020204"/>
                <a:sym typeface="Arial" panose="020B0604020202020204"/>
              </a:rPr>
              <a:t>具</a:t>
            </a:r>
            <a:r>
              <a:rPr kumimoji="0" sz="2400" i="0" u="none" strike="noStrike" cap="none" spc="0" normalizeH="0" baseline="0" dirty="0" err="1">
                <a:ln>
                  <a:noFill/>
                </a:ln>
                <a:effectLst/>
                <a:uFillTx/>
                <a:latin typeface="微软雅黑" panose="020B0503020204020204" charset="-122"/>
                <a:ea typeface="微软雅黑" panose="020B0503020204020204" charset="-122"/>
                <a:cs typeface="Arial" panose="020B0604020202020204"/>
                <a:sym typeface="Arial" panose="020B0604020202020204"/>
              </a:rPr>
              <a:t>获取所需信息</a:t>
            </a:r>
            <a:r>
              <a:rPr kumimoji="0" sz="2400" i="0" u="none" strike="noStrike" cap="none" spc="0" normalizeH="0" baseline="0" dirty="0">
                <a:ln>
                  <a:noFill/>
                </a:ln>
                <a:effectLst/>
                <a:uFillTx/>
                <a:latin typeface="微软雅黑" panose="020B0503020204020204" charset="-122"/>
                <a:ea typeface="微软雅黑" panose="020B0503020204020204" charset="-122"/>
                <a:cs typeface="Arial" panose="020B0604020202020204"/>
                <a:sym typeface="Arial" panose="020B0604020202020204"/>
              </a:rPr>
              <a:t>。</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hape 108"/>
          <p:cNvSpPr/>
          <p:nvPr/>
        </p:nvSpPr>
        <p:spPr>
          <a:xfrm>
            <a:off x="326806" y="300084"/>
            <a:ext cx="724521" cy="697781"/>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1198"/>
            <a:ext cx="809896" cy="584775"/>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sp>
        <p:nvSpPr>
          <p:cNvPr id="2" name="文本框 1"/>
          <p:cNvSpPr txBox="1"/>
          <p:nvPr/>
        </p:nvSpPr>
        <p:spPr>
          <a:xfrm>
            <a:off x="1204089" y="341198"/>
            <a:ext cx="810476" cy="52321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pPr>
            <a:r>
              <a:rPr lang="zh-CN" altLang="en-US" sz="2800" dirty="0" smtClean="0">
                <a:solidFill>
                  <a:srgbClr val="000000"/>
                </a:solidFill>
                <a:latin typeface="微软雅黑" panose="020B0503020204020204" charset="-122"/>
                <a:ea typeface="微软雅黑" panose="020B0503020204020204" charset="-122"/>
              </a:rPr>
              <a:t>目录</a:t>
            </a:r>
            <a:endParaRPr kumimoji="0" lang="zh-CN" altLang="en-US" sz="2800" b="0" i="0" u="none" strike="noStrike" cap="none" spc="0" normalizeH="0" baseline="0" dirty="0">
              <a:ln>
                <a:noFill/>
              </a:ln>
              <a:solidFill>
                <a:srgbClr val="000000"/>
              </a:solidFill>
              <a:effectLst/>
              <a:uFillTx/>
              <a:latin typeface="微软雅黑" panose="020B0503020204020204" charset="-122"/>
              <a:ea typeface="微软雅黑" panose="020B0503020204020204" charset="-122"/>
              <a:sym typeface="Arial" panose="020B0604020202020204"/>
            </a:endParaRPr>
          </a:p>
        </p:txBody>
      </p:sp>
      <p:cxnSp>
        <p:nvCxnSpPr>
          <p:cNvPr id="8" name="直接连接符 7"/>
          <p:cNvCxnSpPr/>
          <p:nvPr/>
        </p:nvCxnSpPr>
        <p:spPr>
          <a:xfrm>
            <a:off x="1059873" y="831695"/>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3" name="文本框 2"/>
          <p:cNvSpPr txBox="1"/>
          <p:nvPr/>
        </p:nvSpPr>
        <p:spPr>
          <a:xfrm>
            <a:off x="2527466" y="1884974"/>
            <a:ext cx="5317433" cy="58229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pPr>
            <a:r>
              <a:rPr kumimoji="0" lang="zh-CN" altLang="en-US" sz="3200" b="0" i="0" u="none" strike="noStrike" cap="none" spc="0" normalizeH="0" baseline="0" dirty="0" smtClean="0">
                <a:ln>
                  <a:noFill/>
                </a:ln>
                <a:solidFill>
                  <a:srgbClr val="000000"/>
                </a:solidFill>
                <a:effectLst/>
                <a:uFillTx/>
                <a:latin typeface="微软雅黑" panose="020B0503020204020204" charset="-122"/>
                <a:ea typeface="微软雅黑" panose="020B0503020204020204" charset="-122"/>
                <a:sym typeface="Arial" panose="020B0604020202020204"/>
              </a:rPr>
              <a:t>一、使用网络获取信息</a:t>
            </a:r>
          </a:p>
        </p:txBody>
      </p:sp>
      <p:sp>
        <p:nvSpPr>
          <p:cNvPr id="4" name="文本框 3"/>
          <p:cNvSpPr txBox="1"/>
          <p:nvPr/>
        </p:nvSpPr>
        <p:spPr>
          <a:xfrm>
            <a:off x="2527466" y="2910929"/>
            <a:ext cx="5595730" cy="58229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pPr>
            <a:r>
              <a:rPr kumimoji="0" lang="zh-CN" altLang="en-US" sz="3200" b="0" i="0" u="none" strike="noStrike" cap="none" spc="0" normalizeH="0" baseline="0" dirty="0" smtClean="0">
                <a:ln>
                  <a:noFill/>
                </a:ln>
                <a:solidFill>
                  <a:srgbClr val="000000"/>
                </a:solidFill>
                <a:effectLst/>
                <a:uFillTx/>
                <a:latin typeface="微软雅黑" panose="020B0503020204020204" charset="-122"/>
                <a:ea typeface="微软雅黑" panose="020B0503020204020204" charset="-122"/>
                <a:sym typeface="Arial" panose="020B0604020202020204"/>
              </a:rPr>
              <a:t>二、合法使用网上信息</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ldLvl="0" animBg="1"/>
      <p:bldP spid="4"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914400" cy="276860"/>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lvl="0">
              <a:defRPr b="0">
                <a:solidFill>
                  <a:srgbClr val="000000"/>
                </a:solidFill>
              </a:defRPr>
            </a:pPr>
            <a:r>
              <a:rPr lang="zh-CN" b="1" dirty="0">
                <a:solidFill>
                  <a:srgbClr val="C00000"/>
                </a:solidFill>
              </a:rPr>
              <a:t>学习目标</a:t>
            </a: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1" hangingPunct="0">
              <a:lnSpc>
                <a:spcPct val="100000"/>
              </a:lnSpc>
              <a:spcBef>
                <a:spcPts val="0"/>
              </a:spcBef>
              <a:spcAft>
                <a:spcPts val="0"/>
              </a:spcAft>
              <a:buClrTx/>
              <a:buSzTx/>
              <a:buFontTx/>
              <a:buNone/>
            </a:pPr>
            <a:endParaRPr kumimoji="0" lang="zh-CN" altLang="en-US" sz="1400" b="0" i="0" u="none" strike="noStrike" cap="none" spc="0" normalizeH="0" baseline="0" dirty="0">
              <a:ln>
                <a:noFill/>
              </a:ln>
              <a:solidFill>
                <a:schemeClr val="bg1"/>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3" name="文本框 2"/>
          <p:cNvSpPr txBox="1"/>
          <p:nvPr/>
        </p:nvSpPr>
        <p:spPr>
          <a:xfrm>
            <a:off x="710565" y="1379855"/>
            <a:ext cx="6642100" cy="45910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2400" b="0" i="0" u="none" strike="noStrike" cap="none" spc="0" normalizeH="0" baseline="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Arial" panose="020B0604020202020204"/>
              </a:rPr>
              <a:t>1. </a:t>
            </a:r>
            <a:r>
              <a:rPr kumimoji="0" lang="zh-CN" altLang="en-US" sz="2400" b="0" i="0" u="none" strike="noStrike" cap="none" spc="0" normalizeH="0" baseline="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Arial" panose="020B0604020202020204"/>
              </a:rPr>
              <a:t>掌握获取网络信息的主要方法和技巧。</a:t>
            </a:r>
          </a:p>
        </p:txBody>
      </p:sp>
      <p:sp>
        <p:nvSpPr>
          <p:cNvPr id="4" name="文本框 3"/>
          <p:cNvSpPr txBox="1"/>
          <p:nvPr/>
        </p:nvSpPr>
        <p:spPr>
          <a:xfrm>
            <a:off x="710565" y="2274570"/>
            <a:ext cx="7186295" cy="45910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2400" b="0" i="0" u="none" strike="noStrike" cap="none" spc="0" normalizeH="0" baseline="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Arial" panose="020B0604020202020204"/>
              </a:rPr>
              <a:t>2. </a:t>
            </a:r>
            <a:r>
              <a:rPr kumimoji="0" lang="zh-CN" altLang="en-US" sz="2400" b="0" i="0" u="none" strike="noStrike" cap="none" spc="0" normalizeH="0" baseline="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Arial" panose="020B0604020202020204"/>
              </a:rPr>
              <a:t>学会合法使用网络信息。</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1828800" cy="276860"/>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kumimoji="0" lang="zh-CN" sz="1800" b="1"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rPr>
              <a:t>使用网络获取信息</a:t>
            </a: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rPr>
              <a:t>一</a:t>
            </a:r>
          </a:p>
        </p:txBody>
      </p:sp>
      <p:sp>
        <p:nvSpPr>
          <p:cNvPr id="3" name="文本框 2"/>
          <p:cNvSpPr txBox="1"/>
          <p:nvPr/>
        </p:nvSpPr>
        <p:spPr>
          <a:xfrm>
            <a:off x="1617787" y="2212643"/>
            <a:ext cx="6241773" cy="70548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lvl="0" indent="508000" algn="l" rtl="0" latinLnBrk="1" hangingPunct="0"/>
            <a:r>
              <a:rPr kumimoji="0" lang="zh-CN" altLang="en-US" sz="4000" b="1" i="0" u="none" strike="noStrike" cap="none" spc="0" normalizeH="0" baseline="0" dirty="0" smtClean="0">
                <a:ln>
                  <a:noFill/>
                </a:ln>
                <a:solidFill>
                  <a:schemeClr val="tx1"/>
                </a:solidFill>
                <a:effectLst/>
                <a:uFillTx/>
                <a:latin typeface="微软雅黑" panose="020B0503020204020204" charset="-122"/>
                <a:ea typeface="微软雅黑" panose="020B0503020204020204" charset="-122"/>
                <a:sym typeface="Arial" panose="020B0604020202020204"/>
              </a:rPr>
              <a:t>一、</a:t>
            </a:r>
            <a:r>
              <a:rPr lang="zh-CN" altLang="zh-CN" sz="4000" b="1" dirty="0">
                <a:solidFill>
                  <a:schemeClr val="tx1"/>
                </a:solidFill>
                <a:latin typeface="微软雅黑" panose="020B0503020204020204" charset="-122"/>
                <a:ea typeface="微软雅黑" panose="020B0503020204020204" charset="-122"/>
                <a:sym typeface="微软雅黑" panose="020B0503020204020204" charset="-122"/>
              </a:rPr>
              <a:t>使用网络获取</a:t>
            </a:r>
            <a:r>
              <a:rPr lang="zh-CN" altLang="zh-CN" sz="4000" b="1" dirty="0" smtClean="0">
                <a:solidFill>
                  <a:schemeClr val="tx1"/>
                </a:solidFill>
                <a:latin typeface="微软雅黑" panose="020B0503020204020204" charset="-122"/>
                <a:ea typeface="微软雅黑" panose="020B0503020204020204" charset="-122"/>
                <a:sym typeface="微软雅黑" panose="020B0503020204020204" charset="-122"/>
              </a:rPr>
              <a:t>信息</a:t>
            </a:r>
            <a:endParaRPr lang="zh-CN" altLang="zh-CN" sz="4000" b="1" dirty="0">
              <a:solidFill>
                <a:schemeClr val="tx1"/>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1828800" cy="276860"/>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kumimoji="0" lang="zh-CN" sz="1800" b="1"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rPr>
              <a:t>使用网络获取信息</a:t>
            </a: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rPr>
              <a:t>一</a:t>
            </a:r>
          </a:p>
        </p:txBody>
      </p:sp>
      <p:sp>
        <p:nvSpPr>
          <p:cNvPr id="3" name="文本框 2"/>
          <p:cNvSpPr txBox="1"/>
          <p:nvPr/>
        </p:nvSpPr>
        <p:spPr>
          <a:xfrm>
            <a:off x="639445" y="770255"/>
            <a:ext cx="7865110" cy="156718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508000" algn="just" defTabSz="914400" rtl="0" eaLnBrk="1" fontAlgn="auto" latinLnBrk="1" hangingPunct="0">
              <a:lnSpc>
                <a:spcPct val="120000"/>
              </a:lnSpc>
              <a:spcBef>
                <a:spcPts val="0"/>
              </a:spcBef>
              <a:spcAft>
                <a:spcPts val="0"/>
              </a:spcAft>
              <a:buClrTx/>
              <a:buSzTx/>
              <a:buFontTx/>
              <a:buNone/>
              <a:extLst>
                <a:ext uri="{35155182-B16C-46BC-9424-99874614C6A1}">
                  <wpsdc:indentchars xmlns:wpsdc="http://www.wps.cn/officeDocument/2017/drawingmlCustomData" xmlns="" val="200" checksum="282533468"/>
                </a:ext>
              </a:extLst>
            </a:pPr>
            <a:r>
              <a:rPr kumimoji="0" lang="zh-CN" altLang="en-US" sz="2000" b="1" i="0" u="none" strike="noStrike" cap="none" spc="0" normalizeH="0" baseline="0">
                <a:ln>
                  <a:noFill/>
                </a:ln>
                <a:solidFill>
                  <a:srgbClr val="00B050"/>
                </a:solidFill>
                <a:effectLst/>
                <a:uFillTx/>
                <a:latin typeface="微软雅黑" panose="020B0503020204020204" charset="-122"/>
                <a:ea typeface="微软雅黑" panose="020B0503020204020204" charset="-122"/>
                <a:cs typeface="Arial" panose="020B0604020202020204"/>
                <a:sym typeface="Arial" panose="020B0604020202020204"/>
              </a:rPr>
              <a:t>搜索引擎</a:t>
            </a:r>
            <a:r>
              <a:rPr kumimoji="0" lang="zh-CN" altLang="en-US" sz="2000" i="0" u="none" strike="noStrike" cap="none" spc="0" normalizeH="0" baseline="0">
                <a:ln>
                  <a:noFill/>
                </a:ln>
                <a:effectLst/>
                <a:uFillTx/>
                <a:latin typeface="微软雅黑" panose="020B0503020204020204" charset="-122"/>
                <a:ea typeface="微软雅黑" panose="020B0503020204020204" charset="-122"/>
                <a:cs typeface="Arial" panose="020B0604020202020204"/>
                <a:sym typeface="Arial" panose="020B0604020202020204"/>
              </a:rPr>
              <a:t>是我们较为常用的网络信息获取工具。搜索引擎的种类很多，其搜索范围及搜索效率各有不同，我们可以根据具体需要选择不同的搜索引擎。目前，我们主要使用的</a:t>
            </a:r>
            <a:r>
              <a:rPr kumimoji="0" lang="zh-CN" altLang="en-US" sz="2000" b="1" i="0" u="none" strike="noStrike" cap="none" spc="0" normalizeH="0" baseline="0">
                <a:ln>
                  <a:noFill/>
                </a:ln>
                <a:solidFill>
                  <a:srgbClr val="00B050"/>
                </a:solidFill>
                <a:effectLst/>
                <a:uFillTx/>
                <a:latin typeface="微软雅黑" panose="020B0503020204020204" charset="-122"/>
                <a:ea typeface="微软雅黑" panose="020B0503020204020204" charset="-122"/>
                <a:cs typeface="Arial" panose="020B0604020202020204"/>
                <a:sym typeface="Arial" panose="020B0604020202020204"/>
              </a:rPr>
              <a:t>搜索方法</a:t>
            </a:r>
            <a:r>
              <a:rPr kumimoji="0" lang="zh-CN" altLang="en-US" sz="2000" i="0" u="none" strike="noStrike" cap="none" spc="0" normalizeH="0" baseline="0">
                <a:ln>
                  <a:noFill/>
                </a:ln>
                <a:effectLst/>
                <a:uFillTx/>
                <a:latin typeface="微软雅黑" panose="020B0503020204020204" charset="-122"/>
                <a:ea typeface="微软雅黑" panose="020B0503020204020204" charset="-122"/>
                <a:cs typeface="Arial" panose="020B0604020202020204"/>
                <a:sym typeface="Arial" panose="020B0604020202020204"/>
              </a:rPr>
              <a:t>是</a:t>
            </a:r>
            <a:r>
              <a:rPr kumimoji="0" lang="zh-CN" altLang="en-US" sz="2000" b="1" i="0" u="none" strike="noStrike" cap="none" spc="0" normalizeH="0" baseline="0">
                <a:ln>
                  <a:noFill/>
                </a:ln>
                <a:solidFill>
                  <a:srgbClr val="00B050"/>
                </a:solidFill>
                <a:effectLst/>
                <a:uFillTx/>
                <a:latin typeface="微软雅黑" panose="020B0503020204020204" charset="-122"/>
                <a:ea typeface="微软雅黑" panose="020B0503020204020204" charset="-122"/>
                <a:cs typeface="Arial" panose="020B0604020202020204"/>
                <a:sym typeface="Arial" panose="020B0604020202020204"/>
              </a:rPr>
              <a:t>关键字搜索</a:t>
            </a:r>
            <a:r>
              <a:rPr kumimoji="0" lang="zh-CN" altLang="en-US" sz="2000" i="0" u="none" strike="noStrike" cap="none" spc="0" normalizeH="0" baseline="0">
                <a:ln>
                  <a:noFill/>
                </a:ln>
                <a:effectLst/>
                <a:uFillTx/>
                <a:latin typeface="微软雅黑" panose="020B0503020204020204" charset="-122"/>
                <a:ea typeface="微软雅黑" panose="020B0503020204020204" charset="-122"/>
                <a:cs typeface="Arial" panose="020B0604020202020204"/>
                <a:sym typeface="Arial" panose="020B0604020202020204"/>
              </a:rPr>
              <a:t>，也可以使用</a:t>
            </a:r>
            <a:r>
              <a:rPr kumimoji="0" lang="zh-CN" altLang="en-US" sz="2000" b="1" i="0" u="none" strike="noStrike" cap="none" spc="0" normalizeH="0" baseline="0">
                <a:ln>
                  <a:noFill/>
                </a:ln>
                <a:solidFill>
                  <a:srgbClr val="00B050"/>
                </a:solidFill>
                <a:effectLst/>
                <a:uFillTx/>
                <a:latin typeface="微软雅黑" panose="020B0503020204020204" charset="-122"/>
                <a:ea typeface="微软雅黑" panose="020B0503020204020204" charset="-122"/>
                <a:cs typeface="Arial" panose="020B0604020202020204"/>
                <a:sym typeface="Arial" panose="020B0604020202020204"/>
              </a:rPr>
              <a:t>语音输人</a:t>
            </a:r>
            <a:r>
              <a:rPr kumimoji="0" lang="zh-CN" altLang="en-US" sz="2000" i="0" u="none" strike="noStrike" cap="none" spc="0" normalizeH="0" baseline="0">
                <a:ln>
                  <a:noFill/>
                </a:ln>
                <a:effectLst/>
                <a:uFillTx/>
                <a:latin typeface="微软雅黑" panose="020B0503020204020204" charset="-122"/>
                <a:ea typeface="微软雅黑" panose="020B0503020204020204" charset="-122"/>
                <a:cs typeface="Arial" panose="020B0604020202020204"/>
                <a:sym typeface="Arial" panose="020B0604020202020204"/>
              </a:rPr>
              <a:t>或</a:t>
            </a:r>
            <a:r>
              <a:rPr kumimoji="0" lang="zh-CN" altLang="en-US" sz="2000" b="1" i="0" u="none" strike="noStrike" cap="none" spc="0" normalizeH="0" baseline="0">
                <a:ln>
                  <a:noFill/>
                </a:ln>
                <a:solidFill>
                  <a:srgbClr val="00B050"/>
                </a:solidFill>
                <a:effectLst/>
                <a:uFillTx/>
                <a:latin typeface="微软雅黑" panose="020B0503020204020204" charset="-122"/>
                <a:ea typeface="微软雅黑" panose="020B0503020204020204" charset="-122"/>
                <a:cs typeface="Arial" panose="020B0604020202020204"/>
                <a:sym typeface="Arial" panose="020B0604020202020204"/>
              </a:rPr>
              <a:t>图像识别</a:t>
            </a:r>
            <a:r>
              <a:rPr kumimoji="0" lang="zh-CN" altLang="en-US" sz="2000" i="0" u="none" strike="noStrike" cap="none" spc="0" normalizeH="0" baseline="0">
                <a:ln>
                  <a:noFill/>
                </a:ln>
                <a:effectLst/>
                <a:uFillTx/>
                <a:latin typeface="微软雅黑" panose="020B0503020204020204" charset="-122"/>
                <a:ea typeface="微软雅黑" panose="020B0503020204020204" charset="-122"/>
                <a:cs typeface="Arial" panose="020B0604020202020204"/>
                <a:sym typeface="Arial" panose="020B0604020202020204"/>
              </a:rPr>
              <a:t>进行搜索，如下图所示。</a:t>
            </a:r>
          </a:p>
        </p:txBody>
      </p:sp>
      <p:grpSp>
        <p:nvGrpSpPr>
          <p:cNvPr id="35" name="组合 34"/>
          <p:cNvGrpSpPr/>
          <p:nvPr/>
        </p:nvGrpSpPr>
        <p:grpSpPr>
          <a:xfrm>
            <a:off x="1114425" y="2598420"/>
            <a:ext cx="6915150" cy="2220595"/>
            <a:chOff x="1755" y="4079"/>
            <a:chExt cx="10890" cy="3497"/>
          </a:xfrm>
        </p:grpSpPr>
        <p:pic>
          <p:nvPicPr>
            <p:cNvPr id="5" name="图片 4" descr="百度搜索"/>
            <p:cNvPicPr>
              <a:picLocks noChangeAspect="1"/>
            </p:cNvPicPr>
            <p:nvPr/>
          </p:nvPicPr>
          <p:blipFill>
            <a:blip r:embed="rId2"/>
            <a:stretch>
              <a:fillRect/>
            </a:stretch>
          </p:blipFill>
          <p:spPr>
            <a:xfrm>
              <a:off x="1755" y="4079"/>
              <a:ext cx="10890" cy="2655"/>
            </a:xfrm>
            <a:prstGeom prst="rect">
              <a:avLst/>
            </a:prstGeom>
          </p:spPr>
        </p:pic>
        <p:pic>
          <p:nvPicPr>
            <p:cNvPr id="13" name="图片 12" descr="9SQG6892}K}MYWBPE[T2BC4"/>
            <p:cNvPicPr>
              <a:picLocks noChangeAspect="1"/>
            </p:cNvPicPr>
            <p:nvPr/>
          </p:nvPicPr>
          <p:blipFill>
            <a:blip r:embed="rId3"/>
            <a:stretch>
              <a:fillRect/>
            </a:stretch>
          </p:blipFill>
          <p:spPr>
            <a:xfrm>
              <a:off x="9519" y="5747"/>
              <a:ext cx="300" cy="300"/>
            </a:xfrm>
            <a:prstGeom prst="rect">
              <a:avLst/>
            </a:prstGeom>
          </p:spPr>
        </p:pic>
        <p:sp>
          <p:nvSpPr>
            <p:cNvPr id="14" name="矩形标注 13"/>
            <p:cNvSpPr/>
            <p:nvPr/>
          </p:nvSpPr>
          <p:spPr>
            <a:xfrm>
              <a:off x="1838" y="4258"/>
              <a:ext cx="2313" cy="578"/>
            </a:xfrm>
            <a:prstGeom prst="wedgeRectCallout">
              <a:avLst>
                <a:gd name="adj1" fmla="val -367"/>
                <a:gd name="adj2" fmla="val 195934"/>
              </a:avLst>
            </a:prstGeom>
            <a:solidFill>
              <a:srgbClr val="FFFFFF"/>
            </a:solidFill>
            <a:ln w="12700" cap="flat">
              <a:solidFill>
                <a:schemeClr val="accent1">
                  <a:lumMod val="50000"/>
                </a:schemeClr>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kumimoji="0" lang="zh-CN" altLang="en-US" sz="1800" b="0" i="0" u="none" strike="noStrike" cap="none" spc="0" normalizeH="0" baseline="0">
                  <a:ln>
                    <a:noFill/>
                  </a:ln>
                  <a:solidFill>
                    <a:srgbClr val="00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关键字搜索</a:t>
              </a:r>
            </a:p>
          </p:txBody>
        </p:sp>
        <p:sp>
          <p:nvSpPr>
            <p:cNvPr id="21" name="矩形标注 20"/>
            <p:cNvSpPr/>
            <p:nvPr/>
          </p:nvSpPr>
          <p:spPr>
            <a:xfrm>
              <a:off x="10114" y="4258"/>
              <a:ext cx="2313" cy="578"/>
            </a:xfrm>
            <a:prstGeom prst="wedgeRectCallout">
              <a:avLst>
                <a:gd name="adj1" fmla="val -45071"/>
                <a:gd name="adj2" fmla="val 195934"/>
              </a:avLst>
            </a:prstGeom>
            <a:solidFill>
              <a:srgbClr val="FFFFFF"/>
            </a:solidFill>
            <a:ln w="12700" cap="flat">
              <a:solidFill>
                <a:schemeClr val="accent1">
                  <a:lumMod val="50000"/>
                </a:schemeClr>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kumimoji="0" lang="zh-CN" altLang="en-US" sz="1800" b="0" i="0" u="none" strike="noStrike" cap="none" spc="0" normalizeH="0" baseline="0">
                  <a:ln>
                    <a:noFill/>
                  </a:ln>
                  <a:solidFill>
                    <a:srgbClr val="00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图像识别搜索</a:t>
              </a:r>
            </a:p>
          </p:txBody>
        </p:sp>
        <p:sp>
          <p:nvSpPr>
            <p:cNvPr id="25" name="矩形标注 24"/>
            <p:cNvSpPr/>
            <p:nvPr/>
          </p:nvSpPr>
          <p:spPr>
            <a:xfrm>
              <a:off x="6582" y="6998"/>
              <a:ext cx="2313" cy="578"/>
            </a:xfrm>
            <a:prstGeom prst="wedgeRectCallout">
              <a:avLst>
                <a:gd name="adj1" fmla="val 74600"/>
                <a:gd name="adj2" fmla="val -195069"/>
              </a:avLst>
            </a:prstGeom>
            <a:solidFill>
              <a:srgbClr val="FFFFFF"/>
            </a:solidFill>
            <a:ln w="12700" cap="flat">
              <a:solidFill>
                <a:schemeClr val="accent1">
                  <a:lumMod val="50000"/>
                </a:schemeClr>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kumimoji="0" lang="zh-CN" altLang="en-US" sz="1800" b="0" i="0" u="none" strike="noStrike" cap="none" spc="0" normalizeH="0" baseline="0">
                  <a:ln>
                    <a:noFill/>
                  </a:ln>
                  <a:solidFill>
                    <a:srgbClr val="00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语音输入搜索</a:t>
              </a:r>
            </a:p>
          </p:txBody>
        </p:sp>
      </p:gr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linds(horizontal)">
                                      <p:cBhvr>
                                        <p:cTn id="1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685800" cy="276860"/>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kumimoji="0" lang="zh-CN" sz="1800" b="1"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rPr>
              <a:t>任务一</a:t>
            </a: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rPr>
              <a:t>一</a:t>
            </a:r>
          </a:p>
        </p:txBody>
      </p:sp>
      <p:sp>
        <p:nvSpPr>
          <p:cNvPr id="3" name="文本框 2"/>
          <p:cNvSpPr txBox="1"/>
          <p:nvPr/>
        </p:nvSpPr>
        <p:spPr>
          <a:xfrm>
            <a:off x="639445" y="667385"/>
            <a:ext cx="7865110" cy="82867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508000" algn="just" defTabSz="914400" rtl="0" eaLnBrk="1" fontAlgn="auto" latinLnBrk="1" hangingPunct="0">
              <a:lnSpc>
                <a:spcPct val="120000"/>
              </a:lnSpc>
              <a:spcBef>
                <a:spcPts val="0"/>
              </a:spcBef>
              <a:spcAft>
                <a:spcPts val="0"/>
              </a:spcAft>
              <a:buClrTx/>
              <a:buSzTx/>
              <a:buFontTx/>
              <a:buNone/>
              <a:extLst>
                <a:ext uri="{35155182-B16C-46BC-9424-99874614C6A1}">
                  <wpsdc:indentchars xmlns:wpsdc="http://www.wps.cn/officeDocument/2017/drawingmlCustomData" xmlns="" val="200" checksum="282533468"/>
                </a:ext>
              </a:extLst>
            </a:pPr>
            <a:r>
              <a:rPr kumimoji="0" lang="zh-CN" altLang="en-US" sz="20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Arial" panose="020B0604020202020204"/>
                <a:sym typeface="Arial" panose="020B0604020202020204"/>
              </a:rPr>
              <a:t>请你使用搜索引擎了解大熊猫的生活习性，并在小组内交流你所使用的方法。（下表为</a:t>
            </a:r>
            <a:r>
              <a:rPr kumimoji="0" lang="zh-CN" altLang="en-US" sz="2000" b="0" i="0" u="none" strike="noStrike" cap="none" spc="0" normalizeH="0" baseline="0" dirty="0" smtClean="0">
                <a:ln>
                  <a:noFill/>
                </a:ln>
                <a:solidFill>
                  <a:srgbClr val="000000"/>
                </a:solidFill>
                <a:effectLst/>
                <a:uFillTx/>
                <a:latin typeface="微软雅黑" panose="020B0503020204020204" charset="-122"/>
                <a:ea typeface="微软雅黑" panose="020B0503020204020204" charset="-122"/>
                <a:cs typeface="Arial" panose="020B0604020202020204"/>
                <a:sym typeface="Arial" panose="020B0604020202020204"/>
              </a:rPr>
              <a:t>示例）</a:t>
            </a:r>
            <a:endParaRPr kumimoji="0" lang="zh-CN" altLang="en-US" sz="2000" b="0" i="0" u="none" strike="noStrike" cap="none" spc="0" normalizeH="0" baseline="0" dirty="0">
              <a:ln>
                <a:noFill/>
              </a:ln>
              <a:solidFill>
                <a:srgbClr val="000000"/>
              </a:solidFill>
              <a:effectLst/>
              <a:uFillTx/>
              <a:latin typeface="微软雅黑" panose="020B0503020204020204" charset="-122"/>
              <a:ea typeface="微软雅黑" panose="020B0503020204020204" charset="-122"/>
              <a:cs typeface="Arial" panose="020B0604020202020204"/>
              <a:sym typeface="Arial" panose="020B0604020202020204"/>
            </a:endParaRPr>
          </a:p>
        </p:txBody>
      </p:sp>
      <p:graphicFrame>
        <p:nvGraphicFramePr>
          <p:cNvPr id="5" name="表格 4"/>
          <p:cNvGraphicFramePr/>
          <p:nvPr>
            <p:custDataLst>
              <p:tags r:id="rId1"/>
            </p:custDataLst>
          </p:nvPr>
        </p:nvGraphicFramePr>
        <p:xfrm>
          <a:off x="710401" y="1590432"/>
          <a:ext cx="7717155" cy="3419052"/>
        </p:xfrm>
        <a:graphic>
          <a:graphicData uri="http://schemas.openxmlformats.org/drawingml/2006/table">
            <a:tbl>
              <a:tblPr firstRow="1" bandRow="1">
                <a:tableStyleId>{5C22544A-7EE6-4342-B048-85BDC9FD1C3A}</a:tableStyleId>
              </a:tblPr>
              <a:tblGrid>
                <a:gridCol w="1214755"/>
                <a:gridCol w="5031105"/>
                <a:gridCol w="1471295"/>
              </a:tblGrid>
              <a:tr h="866140">
                <a:tc>
                  <a:txBody>
                    <a:bodyPr/>
                    <a:lstStyle/>
                    <a:p>
                      <a:pPr algn="ctr">
                        <a:buNone/>
                      </a:pPr>
                      <a:r>
                        <a:rPr lang="zh-CN" altLang="en-US" sz="1600" b="1" dirty="0">
                          <a:ln>
                            <a:noFill/>
                          </a:ln>
                          <a:solidFill>
                            <a:srgbClr val="000000"/>
                          </a:solidFill>
                          <a:effectLst/>
                          <a:uFillTx/>
                          <a:latin typeface="微软雅黑" panose="020B0503020204020204" charset="-122"/>
                          <a:ea typeface="微软雅黑" panose="020B0503020204020204" charset="-122"/>
                          <a:cs typeface="Arial" panose="020B0604020202020204"/>
                          <a:sym typeface="Arial" panose="020B0604020202020204"/>
                        </a:rPr>
                        <a:t>搜索引擎</a:t>
                      </a:r>
                    </a:p>
                  </a:txBody>
                  <a:tcPr anchor="ctr"/>
                </a:tc>
                <a:tc>
                  <a:txBody>
                    <a:bodyPr/>
                    <a:lstStyle/>
                    <a:p>
                      <a:pPr marL="0" marR="0" indent="0" algn="ctr" defTabSz="914400" rtl="0" fontAlgn="auto" latinLnBrk="1" hangingPunct="0">
                        <a:lnSpc>
                          <a:spcPct val="100000"/>
                        </a:lnSpc>
                        <a:spcBef>
                          <a:spcPts val="0"/>
                        </a:spcBef>
                        <a:spcAft>
                          <a:spcPts val="0"/>
                        </a:spcAft>
                        <a:buClrTx/>
                        <a:buSzTx/>
                        <a:buFontTx/>
                        <a:buNone/>
                      </a:pPr>
                      <a:r>
                        <a:rPr lang="zh-CN" altLang="en-US" sz="1600" b="1" dirty="0">
                          <a:ln>
                            <a:noFill/>
                          </a:ln>
                          <a:solidFill>
                            <a:srgbClr val="000000"/>
                          </a:solidFill>
                          <a:effectLst/>
                          <a:uFillTx/>
                          <a:latin typeface="微软雅黑" panose="020B0503020204020204" charset="-122"/>
                          <a:ea typeface="微软雅黑" panose="020B0503020204020204" charset="-122"/>
                          <a:sym typeface="Arial" panose="020B0604020202020204"/>
                        </a:rPr>
                        <a:t>大熊猫的生活习性</a:t>
                      </a:r>
                    </a:p>
                  </a:txBody>
                  <a:tcPr anchor="ctr"/>
                </a:tc>
                <a:tc>
                  <a:txBody>
                    <a:bodyPr/>
                    <a:lstStyle/>
                    <a:p>
                      <a:pPr algn="ctr">
                        <a:buNone/>
                      </a:pPr>
                      <a:r>
                        <a:rPr lang="zh-CN" altLang="en-US" sz="1600" b="1" dirty="0">
                          <a:ln>
                            <a:noFill/>
                          </a:ln>
                          <a:solidFill>
                            <a:srgbClr val="000000"/>
                          </a:solidFill>
                          <a:effectLst/>
                          <a:uFillTx/>
                          <a:latin typeface="微软雅黑" panose="020B0503020204020204" charset="-122"/>
                          <a:ea typeface="微软雅黑" panose="020B0503020204020204" charset="-122"/>
                          <a:cs typeface="Arial" panose="020B0604020202020204"/>
                          <a:sym typeface="Arial" panose="020B0604020202020204"/>
                        </a:rPr>
                        <a:t>使用的方法</a:t>
                      </a:r>
                    </a:p>
                  </a:txBody>
                  <a:tcPr anchor="ctr"/>
                </a:tc>
              </a:tr>
              <a:tr h="661670">
                <a:tc rowSpan="3">
                  <a:txBody>
                    <a:bodyPr/>
                    <a:lstStyle/>
                    <a:p>
                      <a:pPr algn="ctr">
                        <a:buNone/>
                      </a:pPr>
                      <a:r>
                        <a:rPr lang="zh-CN" altLang="en-US" sz="1400" dirty="0">
                          <a:latin typeface="微软雅黑" panose="020B0503020204020204" charset="-122"/>
                          <a:ea typeface="微软雅黑" panose="020B0503020204020204" charset="-122"/>
                        </a:rPr>
                        <a:t>百度</a:t>
                      </a:r>
                    </a:p>
                  </a:txBody>
                  <a:tcPr anchor="ctr"/>
                </a:tc>
                <a:tc>
                  <a:txBody>
                    <a:bodyPr/>
                    <a:lstStyle/>
                    <a:p>
                      <a:pPr indent="355600" algn="just" eaLnBrk="1" fontAlgn="auto" latinLnBrk="0" hangingPunct="1">
                        <a:buNone/>
                        <a:extLst>
                          <a:ext uri="{35155182-B16C-46BC-9424-99874614C6A1}">
                            <wpsdc:indentchars xmlns:wpsdc="http://www.wps.cn/officeDocument/2017/drawingmlCustomData" xmlns="" val="200" checksum="3837665281"/>
                          </a:ext>
                        </a:extLst>
                      </a:pPr>
                      <a:r>
                        <a:rPr lang="zh-CN" altLang="en-US" sz="1400" dirty="0">
                          <a:latin typeface="微软雅黑" panose="020B0503020204020204" charset="-122"/>
                          <a:ea typeface="微软雅黑" panose="020B0503020204020204" charset="-122"/>
                        </a:rPr>
                        <a:t>大熊猫食性单一，以吃箭竹为生，也吃肉类。大熊猫性情孤僻，喜欢独居，到了繁殖季节，才“夫妻同居”，随后又各奔东西。雌性熊猫怀孕约5个月，即可产仔，刚生下的幼仔非常小，体重仅有150克左右。</a:t>
                      </a:r>
                    </a:p>
                  </a:txBody>
                  <a:tcPr anchor="ctr"/>
                </a:tc>
                <a:tc rowSpan="2">
                  <a:txBody>
                    <a:bodyPr/>
                    <a:lstStyle/>
                    <a:p>
                      <a:pPr algn="ctr">
                        <a:buNone/>
                      </a:pPr>
                      <a:r>
                        <a:rPr lang="zh-CN" altLang="en-US" sz="1400" dirty="0">
                          <a:latin typeface="微软雅黑" panose="020B0503020204020204" charset="-122"/>
                          <a:ea typeface="微软雅黑" panose="020B0503020204020204" charset="-122"/>
                        </a:rPr>
                        <a:t>关键字搜索</a:t>
                      </a:r>
                    </a:p>
                  </a:txBody>
                  <a:tcPr anchor="ctr"/>
                </a:tc>
              </a:tr>
              <a:tr h="0">
                <a:tc vMerge="1">
                  <a:txBody>
                    <a:bodyPr/>
                    <a:lstStyle/>
                    <a:p>
                      <a:endParaRPr lang="zh-CN"/>
                    </a:p>
                  </a:txBody>
                  <a:tcPr anchor="ctr"/>
                </a:tc>
                <a:tc rowSpan="5">
                  <a:txBody>
                    <a:bodyPr/>
                    <a:lstStyle/>
                    <a:p>
                      <a:pPr indent="355600" algn="just" eaLnBrk="1" fontAlgn="auto" latinLnBrk="0" hangingPunct="1">
                        <a:buNone/>
                        <a:extLst>
                          <a:ext uri="{35155182-B16C-46BC-9424-99874614C6A1}">
                            <wpsdc:indentchars xmlns:wpsdc="http://www.wps.cn/officeDocument/2017/drawingmlCustomData" xmlns="" val="200" checksum="3837665281"/>
                          </a:ext>
                        </a:extLst>
                      </a:pPr>
                      <a:r>
                        <a:rPr lang="zh-CN" altLang="en-US" sz="1400" dirty="0">
                          <a:latin typeface="微软雅黑" panose="020B0503020204020204" charset="-122"/>
                          <a:ea typeface="微软雅黑" panose="020B0503020204020204" charset="-122"/>
                        </a:rPr>
                        <a:t>大熊猫主食竹子，也嗜爱饮水，每天至少饮水一次。</a:t>
                      </a:r>
                    </a:p>
                  </a:txBody>
                  <a:tcPr anchor="ctr">
                    <a:solidFill>
                      <a:schemeClr val="accent1"/>
                    </a:solidFill>
                  </a:tcPr>
                </a:tc>
                <a:tc vMerge="1">
                  <a:txBody>
                    <a:bodyPr/>
                    <a:lstStyle/>
                    <a:p>
                      <a:endParaRPr lang="zh-CN"/>
                    </a:p>
                  </a:txBody>
                  <a:tcPr anchor="ctr"/>
                </a:tc>
              </a:tr>
              <a:tr h="0">
                <a:tc vMerge="1">
                  <a:txBody>
                    <a:bodyPr/>
                    <a:lstStyle/>
                    <a:p>
                      <a:endParaRPr lang="zh-CN"/>
                    </a:p>
                  </a:txBody>
                  <a:tcPr anchor="ctr"/>
                </a:tc>
                <a:tc vMerge="1">
                  <a:txBody>
                    <a:bodyPr/>
                    <a:lstStyle/>
                    <a:p>
                      <a:endParaRPr lang="zh-CN"/>
                    </a:p>
                  </a:txBody>
                  <a:tcPr anchor="ctr"/>
                </a:tc>
                <a:tc rowSpan="3">
                  <a:txBody>
                    <a:bodyPr/>
                    <a:lstStyle/>
                    <a:p>
                      <a:pPr algn="ctr">
                        <a:buNone/>
                      </a:pPr>
                      <a:r>
                        <a:rPr lang="zh-CN" altLang="en-US" sz="1400" dirty="0">
                          <a:latin typeface="微软雅黑" panose="020B0503020204020204" charset="-122"/>
                          <a:ea typeface="微软雅黑" panose="020B0503020204020204" charset="-122"/>
                          <a:sym typeface="+mn-ea"/>
                        </a:rPr>
                        <a:t>关键字搜索</a:t>
                      </a:r>
                      <a:endParaRPr lang="zh-CN" altLang="en-US" sz="1400" dirty="0">
                        <a:latin typeface="微软雅黑" panose="020B0503020204020204" charset="-122"/>
                        <a:ea typeface="微软雅黑" panose="020B0503020204020204" charset="-122"/>
                      </a:endParaRPr>
                    </a:p>
                  </a:txBody>
                  <a:tcPr anchor="ctr">
                    <a:solidFill>
                      <a:schemeClr val="accent1"/>
                    </a:solidFill>
                  </a:tcPr>
                </a:tc>
              </a:tr>
              <a:tr h="661882">
                <a:tc>
                  <a:txBody>
                    <a:bodyPr/>
                    <a:lstStyle/>
                    <a:p>
                      <a:pPr algn="ctr">
                        <a:buNone/>
                      </a:pPr>
                      <a:r>
                        <a:rPr lang="zh-CN" altLang="en-US" sz="1400" dirty="0">
                          <a:latin typeface="微软雅黑" panose="020B0503020204020204" charset="-122"/>
                          <a:ea typeface="微软雅黑" panose="020B0503020204020204" charset="-122"/>
                          <a:sym typeface="+mn-ea"/>
                        </a:rPr>
                        <a:t>百度</a:t>
                      </a:r>
                      <a:endParaRPr lang="zh-CN" altLang="en-US" sz="1400" dirty="0">
                        <a:latin typeface="微软雅黑" panose="020B0503020204020204" charset="-122"/>
                        <a:ea typeface="微软雅黑" panose="020B0503020204020204" charset="-122"/>
                      </a:endParaRPr>
                    </a:p>
                  </a:txBody>
                  <a:tcPr anchor="ctr">
                    <a:solidFill>
                      <a:schemeClr val="accent1"/>
                    </a:solidFill>
                  </a:tcPr>
                </a:tc>
                <a:tc vMerge="1">
                  <a:txBody>
                    <a:bodyPr/>
                    <a:lstStyle/>
                    <a:p>
                      <a:endParaRPr lang="zh-CN"/>
                    </a:p>
                  </a:txBody>
                  <a:tcPr anchor="ctr"/>
                </a:tc>
                <a:tc vMerge="1">
                  <a:txBody>
                    <a:bodyPr/>
                    <a:lstStyle/>
                    <a:p>
                      <a:endParaRPr lang="zh-CN"/>
                    </a:p>
                  </a:txBody>
                  <a:tcPr anchor="ctr"/>
                </a:tc>
              </a:tr>
              <a:tr h="0">
                <a:tc rowSpan="3">
                  <a:txBody>
                    <a:bodyPr/>
                    <a:lstStyle/>
                    <a:p>
                      <a:pPr algn="ctr">
                        <a:buNone/>
                      </a:pPr>
                      <a:r>
                        <a:rPr lang="zh-CN" altLang="en-US" sz="1400" dirty="0">
                          <a:latin typeface="微软雅黑" panose="020B0503020204020204" charset="-122"/>
                          <a:ea typeface="微软雅黑" panose="020B0503020204020204" charset="-122"/>
                          <a:sym typeface="+mn-ea"/>
                        </a:rPr>
                        <a:t>百度</a:t>
                      </a:r>
                      <a:endParaRPr lang="zh-CN" altLang="en-US" sz="1400" dirty="0">
                        <a:latin typeface="微软雅黑" panose="020B0503020204020204" charset="-122"/>
                        <a:ea typeface="微软雅黑" panose="020B0503020204020204" charset="-122"/>
                      </a:endParaRPr>
                    </a:p>
                  </a:txBody>
                  <a:tcPr anchor="ctr"/>
                </a:tc>
                <a:tc vMerge="1">
                  <a:txBody>
                    <a:bodyPr/>
                    <a:lstStyle/>
                    <a:p>
                      <a:endParaRPr lang="zh-CN"/>
                    </a:p>
                  </a:txBody>
                  <a:tcPr anchor="ctr"/>
                </a:tc>
                <a:tc vMerge="1">
                  <a:txBody>
                    <a:bodyPr/>
                    <a:lstStyle/>
                    <a:p>
                      <a:endParaRPr lang="zh-CN"/>
                    </a:p>
                  </a:txBody>
                  <a:tcPr anchor="ctr"/>
                </a:tc>
              </a:tr>
              <a:tr h="0">
                <a:tc vMerge="1">
                  <a:txBody>
                    <a:bodyPr/>
                    <a:lstStyle/>
                    <a:p>
                      <a:endParaRPr lang="zh-CN"/>
                    </a:p>
                  </a:txBody>
                  <a:tcPr anchor="ctr"/>
                </a:tc>
                <a:tc vMerge="1">
                  <a:txBody>
                    <a:bodyPr/>
                    <a:lstStyle/>
                    <a:p>
                      <a:endParaRPr lang="zh-CN"/>
                    </a:p>
                  </a:txBody>
                  <a:tcPr anchor="ctr"/>
                </a:tc>
                <a:tc rowSpan="2">
                  <a:txBody>
                    <a:bodyPr/>
                    <a:lstStyle/>
                    <a:p>
                      <a:pPr algn="ctr">
                        <a:buNone/>
                      </a:pPr>
                      <a:r>
                        <a:rPr lang="zh-CN" altLang="en-US" sz="1400" dirty="0">
                          <a:latin typeface="微软雅黑" panose="020B0503020204020204" charset="-122"/>
                          <a:ea typeface="微软雅黑" panose="020B0503020204020204" charset="-122"/>
                          <a:sym typeface="+mn-ea"/>
                        </a:rPr>
                        <a:t>关键字搜索</a:t>
                      </a:r>
                      <a:endParaRPr lang="zh-CN" altLang="en-US" sz="1400" dirty="0">
                        <a:latin typeface="微软雅黑" panose="020B0503020204020204" charset="-122"/>
                        <a:ea typeface="微软雅黑" panose="020B0503020204020204" charset="-122"/>
                      </a:endParaRPr>
                    </a:p>
                  </a:txBody>
                  <a:tcPr anchor="ctr"/>
                </a:tc>
              </a:tr>
              <a:tr h="661670">
                <a:tc vMerge="1">
                  <a:txBody>
                    <a:bodyPr/>
                    <a:lstStyle/>
                    <a:p>
                      <a:endParaRPr lang="zh-CN"/>
                    </a:p>
                  </a:txBody>
                  <a:tcPr anchor="ctr"/>
                </a:tc>
                <a:tc>
                  <a:txBody>
                    <a:bodyPr/>
                    <a:lstStyle/>
                    <a:p>
                      <a:pPr indent="355600" algn="just" eaLnBrk="1" fontAlgn="auto" latinLnBrk="0" hangingPunct="1">
                        <a:buNone/>
                        <a:extLst>
                          <a:ext uri="{35155182-B16C-46BC-9424-99874614C6A1}">
                            <wpsdc:indentchars xmlns:wpsdc="http://www.wps.cn/officeDocument/2017/drawingmlCustomData" xmlns="" val="200" checksum="3837665281"/>
                          </a:ext>
                        </a:extLst>
                      </a:pPr>
                      <a:r>
                        <a:rPr lang="zh-CN" altLang="en-US" sz="1400" dirty="0">
                          <a:latin typeface="微软雅黑" panose="020B0503020204020204" charset="-122"/>
                          <a:ea typeface="微软雅黑" panose="020B0503020204020204" charset="-122"/>
                          <a:sym typeface="+mn-ea"/>
                        </a:rPr>
                        <a:t>大熊猫每天除去一半进食的时间，剩下的一半时间多数便是在睡梦中度过。</a:t>
                      </a:r>
                    </a:p>
                  </a:txBody>
                  <a:tcPr anchor="ctr"/>
                </a:tc>
                <a:tc vMerge="1">
                  <a:txBody>
                    <a:bodyPr/>
                    <a:lstStyle/>
                    <a:p>
                      <a:endParaRPr lang="zh-CN"/>
                    </a:p>
                  </a:txBody>
                  <a:tcPr anchor="ctr"/>
                </a:tc>
              </a:tr>
            </a:tbl>
          </a:graphicData>
        </a:graphic>
      </p:graphicFrame>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685800" cy="276860"/>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kumimoji="0" lang="zh-CN" sz="1800" b="1"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rPr>
              <a:t>任务一</a:t>
            </a: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rPr>
              <a:t>一</a:t>
            </a:r>
          </a:p>
        </p:txBody>
      </p:sp>
      <p:sp>
        <p:nvSpPr>
          <p:cNvPr id="3" name="文本框 2"/>
          <p:cNvSpPr txBox="1"/>
          <p:nvPr/>
        </p:nvSpPr>
        <p:spPr>
          <a:xfrm>
            <a:off x="710565" y="701040"/>
            <a:ext cx="7831455" cy="82867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609600" algn="l" defTabSz="914400" rtl="0" eaLnBrk="1" fontAlgn="auto" latinLnBrk="1" hangingPunct="0">
              <a:lnSpc>
                <a:spcPct val="100000"/>
              </a:lnSpc>
              <a:spcBef>
                <a:spcPts val="0"/>
              </a:spcBef>
              <a:spcAft>
                <a:spcPts val="0"/>
              </a:spcAft>
              <a:buClrTx/>
              <a:buSzTx/>
              <a:buFontTx/>
              <a:buNone/>
              <a:extLst>
                <a:ext uri="{35155182-B16C-46BC-9424-99874614C6A1}">
                  <wpsdc:indentchars xmlns:wpsdc="http://www.wps.cn/officeDocument/2017/drawingmlCustomData" xmlns="" val="200" checksum="4158780845"/>
                </a:ext>
              </a:extLst>
            </a:pPr>
            <a:r>
              <a:rPr kumimoji="0" lang="zh-CN" altLang="en-US" sz="2400" b="1" i="0" u="none" strike="noStrike" cap="none" spc="0" normalizeH="0" baseline="0" dirty="0">
                <a:ln>
                  <a:noFill/>
                </a:ln>
                <a:effectLst/>
                <a:uFillTx/>
                <a:latin typeface="微软雅黑" panose="020B0503020204020204" charset="-122"/>
                <a:ea typeface="微软雅黑" panose="020B0503020204020204" charset="-122"/>
                <a:cs typeface="微软雅黑" panose="020B0503020204020204" charset="-122"/>
                <a:sym typeface="Arial" panose="020B0604020202020204"/>
              </a:rPr>
              <a:t>在使用网络进行信息搜索时，也可按类别进行查找，如</a:t>
            </a:r>
            <a:r>
              <a:rPr kumimoji="0" lang="zh-CN" altLang="en-US" sz="2400" b="1" i="0" u="none" strike="noStrike" cap="none" spc="0" normalizeH="0" baseline="0" dirty="0" smtClean="0">
                <a:ln>
                  <a:noFill/>
                </a:ln>
                <a:effectLst/>
                <a:uFillTx/>
                <a:latin typeface="微软雅黑" panose="020B0503020204020204" charset="-122"/>
                <a:ea typeface="微软雅黑" panose="020B0503020204020204" charset="-122"/>
                <a:cs typeface="微软雅黑" panose="020B0503020204020204" charset="-122"/>
                <a:sym typeface="Arial" panose="020B0604020202020204"/>
              </a:rPr>
              <a:t>图片等</a:t>
            </a:r>
            <a:r>
              <a:rPr kumimoji="0" lang="zh-CN" altLang="en-US" sz="2400" b="1" i="0" u="none" strike="noStrike" cap="none" spc="0" normalizeH="0" baseline="0" dirty="0">
                <a:ln>
                  <a:noFill/>
                </a:ln>
                <a:effectLst/>
                <a:uFillTx/>
                <a:latin typeface="微软雅黑" panose="020B0503020204020204" charset="-122"/>
                <a:ea typeface="微软雅黑" panose="020B0503020204020204" charset="-122"/>
                <a:cs typeface="微软雅黑" panose="020B0503020204020204" charset="-122"/>
                <a:sym typeface="Arial" panose="020B0604020202020204"/>
              </a:rPr>
              <a:t>。</a:t>
            </a:r>
          </a:p>
        </p:txBody>
      </p:sp>
      <p:pic>
        <p:nvPicPr>
          <p:cNvPr id="4" name="图片 3" descr="图片搜索"/>
          <p:cNvPicPr>
            <a:picLocks noChangeAspect="1"/>
          </p:cNvPicPr>
          <p:nvPr/>
        </p:nvPicPr>
        <p:blipFill>
          <a:blip r:embed="rId2"/>
          <a:stretch>
            <a:fillRect/>
          </a:stretch>
        </p:blipFill>
        <p:spPr>
          <a:xfrm>
            <a:off x="807720" y="1702435"/>
            <a:ext cx="7172325" cy="3105150"/>
          </a:xfrm>
          <a:prstGeom prst="rect">
            <a:avLst/>
          </a:prstGeom>
        </p:spPr>
      </p:pic>
      <p:sp>
        <p:nvSpPr>
          <p:cNvPr id="5" name="矩形标注 4"/>
          <p:cNvSpPr/>
          <p:nvPr/>
        </p:nvSpPr>
        <p:spPr>
          <a:xfrm>
            <a:off x="3892550" y="1312863"/>
            <a:ext cx="1424305" cy="367029"/>
          </a:xfrm>
          <a:prstGeom prst="wedgeRectCallout">
            <a:avLst>
              <a:gd name="adj1" fmla="val 45541"/>
              <a:gd name="adj2" fmla="val 193882"/>
            </a:avLst>
          </a:prstGeom>
          <a:solidFill>
            <a:srgbClr val="FFFFFF"/>
          </a:solidFill>
          <a:ln w="12700" cap="flat">
            <a:solidFill>
              <a:schemeClr val="accent1">
                <a:lumMod val="75000"/>
              </a:schemeClr>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kumimoji="0" lang="zh-CN" altLang="en-US" sz="1800" b="1" i="0" u="none" strike="noStrike" cap="none" spc="0" normalizeH="0" baseline="0">
                <a:ln>
                  <a:noFill/>
                </a:ln>
                <a:solidFill>
                  <a:srgbClr val="00B05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按图片查找</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hape 120"/>
          <p:cNvSpPr/>
          <p:nvPr/>
        </p:nvSpPr>
        <p:spPr>
          <a:xfrm>
            <a:off x="710401" y="309793"/>
            <a:ext cx="685800" cy="276860"/>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defTabSz="914400" eaLnBrk="1" fontAlgn="auto" latinLnBrk="0" hangingPunct="1">
              <a:lnSpc>
                <a:spcPct val="100000"/>
              </a:lnSpc>
              <a:spcBef>
                <a:spcPts val="0"/>
              </a:spcBef>
              <a:spcAft>
                <a:spcPts val="0"/>
              </a:spcAft>
              <a:buClrTx/>
              <a:buSzTx/>
              <a:buFontTx/>
              <a:buNone/>
              <a:defRPr b="0">
                <a:solidFill>
                  <a:srgbClr val="000000"/>
                </a:solidFill>
              </a:defRPr>
            </a:pPr>
            <a:r>
              <a:rPr kumimoji="0" lang="zh-CN" sz="1800" b="1"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sym typeface="微软雅黑" panose="020B0503020204020204" charset="-122"/>
              </a:rPr>
              <a:t>任务一</a:t>
            </a:r>
          </a:p>
        </p:txBody>
      </p:sp>
      <p:sp>
        <p:nvSpPr>
          <p:cNvPr id="2" name="五边形 1"/>
          <p:cNvSpPr/>
          <p:nvPr/>
        </p:nvSpPr>
        <p:spPr>
          <a:xfrm>
            <a:off x="283221" y="300599"/>
            <a:ext cx="427180" cy="305434"/>
          </a:xfrm>
          <a:prstGeom prst="homePlate">
            <a:avLst/>
          </a:prstGeom>
          <a:solidFill>
            <a:srgbClr val="C0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ctr" defTabSz="914400" rtl="0" eaLnBrk="1" fontAlgn="auto" latinLnBrk="1" hangingPunct="0">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F2F2F2"/>
                </a:solidFill>
                <a:effectLst/>
                <a:uLnTx/>
                <a:uFillTx/>
                <a:latin typeface="微软雅黑" panose="020B0503020204020204" charset="-122"/>
                <a:ea typeface="微软雅黑" panose="020B0503020204020204" charset="-122"/>
                <a:cs typeface="微软雅黑" panose="020B0503020204020204" charset="-122"/>
                <a:sym typeface="微软雅黑" panose="020B0503020204020204" charset="-122"/>
              </a:rPr>
              <a:t>一</a:t>
            </a:r>
          </a:p>
        </p:txBody>
      </p:sp>
      <p:sp>
        <p:nvSpPr>
          <p:cNvPr id="3" name="文本框 2"/>
          <p:cNvSpPr txBox="1"/>
          <p:nvPr/>
        </p:nvSpPr>
        <p:spPr>
          <a:xfrm>
            <a:off x="710565" y="701040"/>
            <a:ext cx="7831455"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609600" algn="l" defTabSz="914400" rtl="0" eaLnBrk="1" fontAlgn="auto" latinLnBrk="1" hangingPunct="0">
              <a:lnSpc>
                <a:spcPct val="100000"/>
              </a:lnSpc>
              <a:spcBef>
                <a:spcPts val="0"/>
              </a:spcBef>
              <a:spcAft>
                <a:spcPts val="0"/>
              </a:spcAft>
              <a:buClrTx/>
              <a:buSzTx/>
              <a:buFontTx/>
              <a:buNone/>
              <a:extLst>
                <a:ext uri="{35155182-B16C-46BC-9424-99874614C6A1}">
                  <wpsdc:indentchars xmlns:wpsdc="http://www.wps.cn/officeDocument/2017/drawingmlCustomData" xmlns="" val="200" checksum="4158780845"/>
                </a:ext>
              </a:extLst>
            </a:pPr>
            <a:r>
              <a:rPr kumimoji="0" lang="zh-CN" altLang="en-US" sz="2400" b="1" i="0" u="none" strike="noStrike" cap="none" spc="0" normalizeH="0" baseline="0" dirty="0" smtClean="0">
                <a:ln>
                  <a:noFill/>
                </a:ln>
                <a:effectLst/>
                <a:uFillTx/>
                <a:latin typeface="微软雅黑" panose="020B0503020204020204" charset="-122"/>
                <a:ea typeface="微软雅黑" panose="020B0503020204020204" charset="-122"/>
                <a:cs typeface="微软雅黑" panose="020B0503020204020204" charset="-122"/>
                <a:sym typeface="Arial" panose="020B0604020202020204"/>
              </a:rPr>
              <a:t>还可以按视频、文库等进行查找。</a:t>
            </a:r>
            <a:endParaRPr kumimoji="0" lang="zh-CN" altLang="en-US" sz="2400" b="1" i="0" u="none" strike="noStrike" cap="none" spc="0" normalizeH="0" baseline="0" dirty="0">
              <a:ln>
                <a:noFill/>
              </a:ln>
              <a:effectLst/>
              <a:uFillTx/>
              <a:latin typeface="微软雅黑" panose="020B0503020204020204" charset="-122"/>
              <a:ea typeface="微软雅黑" panose="020B0503020204020204" charset="-122"/>
              <a:cs typeface="微软雅黑" panose="020B0503020204020204" charset="-122"/>
              <a:sym typeface="Arial" panose="020B0604020202020204"/>
            </a:endParaRPr>
          </a:p>
        </p:txBody>
      </p:sp>
      <p:pic>
        <p:nvPicPr>
          <p:cNvPr id="5" name="图片 4" descr="视频搜索"/>
          <p:cNvPicPr>
            <a:picLocks noChangeAspect="1"/>
          </p:cNvPicPr>
          <p:nvPr/>
        </p:nvPicPr>
        <p:blipFill>
          <a:blip r:embed="rId2"/>
          <a:stretch>
            <a:fillRect/>
          </a:stretch>
        </p:blipFill>
        <p:spPr>
          <a:xfrm>
            <a:off x="116205" y="1806575"/>
            <a:ext cx="4142105" cy="2948305"/>
          </a:xfrm>
          <a:prstGeom prst="rect">
            <a:avLst/>
          </a:prstGeom>
        </p:spPr>
      </p:pic>
      <p:pic>
        <p:nvPicPr>
          <p:cNvPr id="6" name="图片 5" descr="文库搜索"/>
          <p:cNvPicPr>
            <a:picLocks noChangeAspect="1"/>
          </p:cNvPicPr>
          <p:nvPr/>
        </p:nvPicPr>
        <p:blipFill>
          <a:blip r:embed="rId3"/>
          <a:stretch>
            <a:fillRect/>
          </a:stretch>
        </p:blipFill>
        <p:spPr>
          <a:xfrm>
            <a:off x="4336415" y="1790700"/>
            <a:ext cx="4691380" cy="2964180"/>
          </a:xfrm>
          <a:prstGeom prst="rect">
            <a:avLst/>
          </a:prstGeom>
        </p:spPr>
      </p:pic>
      <p:sp>
        <p:nvSpPr>
          <p:cNvPr id="8" name="矩形标注 7"/>
          <p:cNvSpPr/>
          <p:nvPr/>
        </p:nvSpPr>
        <p:spPr>
          <a:xfrm>
            <a:off x="2313305" y="1685608"/>
            <a:ext cx="1501775" cy="367029"/>
          </a:xfrm>
          <a:prstGeom prst="wedgeRectCallout">
            <a:avLst>
              <a:gd name="adj1" fmla="val -101585"/>
              <a:gd name="adj2" fmla="val 135021"/>
            </a:avLst>
          </a:prstGeom>
          <a:solidFill>
            <a:srgbClr val="FFFFFF"/>
          </a:solidFill>
          <a:ln w="12700" cap="flat">
            <a:solidFill>
              <a:schemeClr val="accent1">
                <a:lumMod val="50000"/>
              </a:schemeClr>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kumimoji="0" lang="zh-CN" altLang="en-US" sz="1800" b="1" i="0" u="none" strike="noStrike" cap="none" spc="0" normalizeH="0" baseline="0">
                <a:ln>
                  <a:noFill/>
                </a:ln>
                <a:solidFill>
                  <a:srgbClr val="00B05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按视频查找</a:t>
            </a:r>
          </a:p>
        </p:txBody>
      </p:sp>
      <p:sp>
        <p:nvSpPr>
          <p:cNvPr id="9" name="矩形标注 8"/>
          <p:cNvSpPr/>
          <p:nvPr/>
        </p:nvSpPr>
        <p:spPr>
          <a:xfrm>
            <a:off x="5271770" y="1257936"/>
            <a:ext cx="1446530" cy="367029"/>
          </a:xfrm>
          <a:prstGeom prst="wedgeRectCallout">
            <a:avLst>
              <a:gd name="adj1" fmla="val 58340"/>
              <a:gd name="adj2" fmla="val 203806"/>
            </a:avLst>
          </a:prstGeom>
          <a:solidFill>
            <a:srgbClr val="FFFFFF"/>
          </a:solidFill>
          <a:ln w="12700" cap="flat">
            <a:solidFill>
              <a:schemeClr val="accent1">
                <a:lumMod val="50000"/>
              </a:schemeClr>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ctr" forceAA="0">
            <a:spAutoFit/>
          </a:bodyPr>
          <a:lstStyle/>
          <a:p>
            <a:pPr marL="0" marR="0" indent="0" algn="ctr" defTabSz="914400" rtl="0" fontAlgn="auto" latinLnBrk="1" hangingPunct="0">
              <a:lnSpc>
                <a:spcPct val="100000"/>
              </a:lnSpc>
              <a:spcBef>
                <a:spcPts val="0"/>
              </a:spcBef>
              <a:spcAft>
                <a:spcPts val="0"/>
              </a:spcAft>
              <a:buClrTx/>
              <a:buSzTx/>
              <a:buFontTx/>
              <a:buNone/>
            </a:pPr>
            <a:r>
              <a:rPr kumimoji="0" lang="zh-CN" altLang="en-US" sz="1800" b="1" i="0" u="none" strike="noStrike" cap="none" spc="0" normalizeH="0" baseline="0">
                <a:ln>
                  <a:noFill/>
                </a:ln>
                <a:solidFill>
                  <a:srgbClr val="00B05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rPr>
              <a:t>按文库查找</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8" grpId="0" animBg="1"/>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f0438db-4b45-4290-be86-7737fe60a382}"/>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7f66412a-9951-4c51-b377-0b8f1ca98e7d}"/>
</p:tagLst>
</file>

<file path=ppt/theme/theme1.xml><?xml version="1.0" encoding="utf-8"?>
<a:theme xmlns:a="http://schemas.openxmlformats.org/drawingml/2006/main" name="Default">
  <a:themeElements>
    <a:clrScheme name="Default">
      <a:dk1>
        <a:srgbClr val="000000"/>
      </a:dk1>
      <a:lt1>
        <a:srgbClr val="F2F2F2"/>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BBE0E3"/>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BBE0E3"/>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BBE0E3"/>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微软雅黑" panose="020B0503020204020204" charset="-122"/>
            <a:ea typeface="微软雅黑" panose="020B0503020204020204" charset="-122"/>
            <a:cs typeface="微软雅黑" panose="020B0503020204020204" charset="-122"/>
            <a:sym typeface="微软雅黑" panose="020B0503020204020204" charset="-122"/>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BBE0E3"/>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987</Words>
  <Application>WPS 演示</Application>
  <PresentationFormat>自定义</PresentationFormat>
  <Paragraphs>103</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Default</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zxxk</dc:creator>
  <cp:lastModifiedBy>Administrator</cp:lastModifiedBy>
  <cp:revision>165</cp:revision>
  <dcterms:created xsi:type="dcterms:W3CDTF">2019-04-02T02:49:00Z</dcterms:created>
  <dcterms:modified xsi:type="dcterms:W3CDTF">2023-02-24T02:46:38Z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