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0" r:id="rId4"/>
    <p:sldId id="274" r:id="rId5"/>
    <p:sldId id="257" r:id="rId6"/>
    <p:sldId id="258" r:id="rId7"/>
    <p:sldId id="259" r:id="rId8"/>
    <p:sldId id="260" r:id="rId9"/>
    <p:sldId id="264" r:id="rId10"/>
    <p:sldId id="263" r:id="rId11"/>
    <p:sldId id="262" r:id="rId12"/>
    <p:sldId id="265" r:id="rId13"/>
    <p:sldId id="268" r:id="rId14"/>
    <p:sldId id="267" r:id="rId15"/>
    <p:sldId id="266" r:id="rId16"/>
    <p:sldId id="261" r:id="rId17"/>
    <p:sldId id="269" r:id="rId18"/>
    <p:sldId id="271" r:id="rId19"/>
    <p:sldId id="276" r:id="rId20"/>
    <p:sldId id="273" r:id="rId21"/>
    <p:sldId id="272" r:id="rId22"/>
    <p:sldId id="278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30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9846F-1F0F-41A2-B3EC-8C74EE211BEE}" type="datetimeFigureOut">
              <a:rPr lang="zh-CN" altLang="en-US" smtClean="0"/>
              <a:t>2016/10/15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4066-C7E7-4D7B-BEB5-6FEDDC2993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8" name="Picture 4" descr="http://cpimg.beareyes.com.cn/p_img/801/801166/801_174289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314" name="Picture 2" descr="http://img1.qq.com/book/20041225/12028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 descr="http://p1.so.qhmsg.com/t016253e9cacd6da5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1266" name="Picture 2" descr="http://img.blog.163.com/photo/zx-_t9oklq5iAyClhHPUaA==/1425952232016663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 descr="http://img1.qq.com/book/20041225/12028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218" name="Picture 2" descr="http://s10.sinaimg.cn/bmiddle/49b7eb9ax76fa81eaf1c9&amp;6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42" name="Picture 2" descr="http://image2.sina.com.cn/dongman/m/2006-01-17/U1595P55T4D81140F50DT2006011714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734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5362" name="Picture 2" descr="http://blog.sina.com.cn/pic/4846bc439c6097ef43ab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6626" name="Picture 2" descr="http://www.lxhyw.com/data/attachment/forum/dvbbs/2006-1/2006112171053183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chemeClr val="accent5">
                    <a:lumMod val="75000"/>
                  </a:schemeClr>
                </a:solidFill>
                <a:latin typeface="楷体" pitchFamily="49" charset="-122"/>
                <a:ea typeface="楷体" pitchFamily="49" charset="-122"/>
              </a:rPr>
              <a:t>经典语录</a:t>
            </a:r>
            <a:endParaRPr lang="zh-CN" altLang="en-US" sz="6000" dirty="0">
              <a:solidFill>
                <a:schemeClr val="accent5">
                  <a:lumMod val="75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  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1</a:t>
            </a:r>
            <a:r>
              <a:rPr lang="zh-CN" alt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、在这个地方呆长了，你就肯定会感到特别压抑，其实“人人”都不好受。谁都不明白自己死后应该做点什么</a:t>
            </a: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——</a:t>
            </a:r>
            <a:r>
              <a:rPr lang="zh-CN" alt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就像人们不知道自己活着应该干什么一样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。</a:t>
            </a:r>
            <a:endParaRPr lang="en-US" altLang="zh-CN" sz="1400" dirty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zh-CN" alt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2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、你死后应该去哪里？难道死亡不是终点吗？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 3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、朋友就是朋友，对头就是对头，不能因为一个人死了，就非得说他的好话。哪怕什么也不说，也比说违心的话强。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 4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、我并不是一个坚强的人，但是我能在该坚强的时候坚强。 你该明白，有些时候，你必须坚强。 　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 5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、绝不要在你怨恨时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,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让太阳下山。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6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、“生活还在继续”，就像人们常说的，“离你地球还不转了？”你不存在了，但生活还在！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7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、也许是命中注定，你永远也参加不了自己的葬礼。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8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、死亡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,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并不意味着终点。虽然我们一生都遇见过各种各样的死亡。但是， 有谁能够避免呢？ 　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 9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、有时候，树就像人。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10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、他觉得要是不能说一个人的好话，就最好不要说这个人。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11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、我特别怀念那种感觉。风吹在脸上。也许你还活着，根本没把这当回事。但我真的很想念那种感觉。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12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、最坏的事情就是死亡，而我已经死了。我只会更好，不会再坏了。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13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、你会像树叶那样变成泥土、养分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——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你会在每一个生命里。就像你身体中有以往每一个人的一部分。 　　</a:t>
            </a:r>
            <a:endParaRPr lang="en-US" altLang="zh-CN" sz="1400" dirty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 14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、不要为我们死去的人难过，我们都很好。当你加入到我们的行列当中时，你也不用担心，因为一切都很好，没有关系。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15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、危险不是来自于别人，而是来自于你自己，是你自己内心当中的危险和丧气。 　</a:t>
            </a:r>
            <a:endParaRPr lang="en-US" altLang="zh-CN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  <a:p>
            <a:pPr>
              <a:buNone/>
            </a:pPr>
            <a:r>
              <a:rPr lang="en-US" altLang="zh-CN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en-US" altLang="zh-CN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  16</a:t>
            </a:r>
            <a:r>
              <a:rPr lang="zh-CN" altLang="en-US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GungsuhChe" pitchFamily="49" charset="-127"/>
                <a:ea typeface="GungsuhChe" pitchFamily="49" charset="-127"/>
              </a:rPr>
              <a:t>、“知足者常乐”，“随遇而安”，如果你不能“做你所爱的”，就必须“爱你所做的”，我觉得这就是真理。</a:t>
            </a:r>
            <a:endParaRPr lang="zh-CN" altLang="en-US" sz="1400" dirty="0">
              <a:solidFill>
                <a:schemeClr val="accent5">
                  <a:lumMod val="60000"/>
                  <a:lumOff val="40000"/>
                </a:schemeClr>
              </a:solidFill>
              <a:latin typeface="GungsuhChe" pitchFamily="49" charset="-127"/>
              <a:ea typeface="GungsuhChe" pitchFamily="49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7200" dirty="0" smtClean="0"/>
              <a:t>寓意</a:t>
            </a:r>
            <a:endParaRPr lang="zh-CN" altLang="en-US" sz="7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1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. 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正直、善良和诚实是美德，请去珍爱身边的每一个人，多说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"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谢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"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和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"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请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"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2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走好人生的每一步，交新朋友，别冷淡了老朋友。</a:t>
            </a:r>
          </a:p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3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要认真地看一次日出，在睡觉前，决不能生气或者敌视任何人。</a:t>
            </a:r>
          </a:p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4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要懂得顽强地前行，要勇敢，有错误就承认，不要怕说对不起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。</a:t>
            </a:r>
          </a:p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5.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学会倾听，但不要期待生活公平。</a:t>
            </a:r>
          </a:p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6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生气不要采取任何行动。 不要低估了宽恕的力量。</a:t>
            </a:r>
          </a:p>
          <a:p>
            <a:pPr>
              <a:buNone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    7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不要给自己留下遗憾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2800" dirty="0">
              <a:latin typeface="楷体" pitchFamily="49" charset="-122"/>
              <a:ea typeface="楷体" pitchFamily="49" charset="-122"/>
            </a:endParaRPr>
          </a:p>
          <a:p>
            <a:endParaRPr lang="zh-CN" altLang="en-US" sz="2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1417638"/>
          </a:xfrm>
        </p:spPr>
        <p:txBody>
          <a:bodyPr>
            <a:normAutofit fontScale="90000"/>
          </a:bodyPr>
          <a:lstStyle/>
          <a:p>
            <a:r>
              <a:rPr lang="zh-CN" altLang="en-US" sz="4800" dirty="0">
                <a:latin typeface="BatangChe" pitchFamily="49" charset="-127"/>
                <a:ea typeface="BatangChe" pitchFamily="49" charset="-127"/>
              </a:rPr>
              <a:t>关</a:t>
            </a:r>
            <a:r>
              <a:rPr lang="zh-CN" altLang="en-US" sz="4800" dirty="0" smtClean="0">
                <a:latin typeface="BatangChe" pitchFamily="49" charset="-127"/>
                <a:ea typeface="BatangChe" pitchFamily="49" charset="-127"/>
              </a:rPr>
              <a:t>于</a:t>
            </a:r>
            <a:r>
              <a:rPr lang="zh-CN" altLang="en-US" sz="4800" dirty="0" smtClean="0">
                <a:latin typeface="BatangChe" pitchFamily="49" charset="-127"/>
                <a:ea typeface="BatangChe" pitchFamily="49" charset="-127"/>
              </a:rPr>
              <a:t>艾利克斯・希尔</a:t>
            </a:r>
            <a:r>
              <a:rPr lang="en-US" altLang="zh-CN" sz="4800" dirty="0">
                <a:latin typeface="BatangChe" pitchFamily="49" charset="-127"/>
                <a:ea typeface="BatangChe" pitchFamily="49" charset="-127"/>
              </a:rPr>
              <a:t>(</a:t>
            </a:r>
            <a:r>
              <a:rPr lang="en-US" altLang="zh-CN" sz="4800" dirty="0" smtClean="0">
                <a:latin typeface="BatangChe" pitchFamily="49" charset="-127"/>
                <a:ea typeface="BatangChe" pitchFamily="49" charset="-127"/>
              </a:rPr>
              <a:t>Alex Shearer)</a:t>
            </a:r>
            <a:endParaRPr lang="zh-CN" altLang="en-US" sz="4800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95936" y="1196752"/>
            <a:ext cx="4690864" cy="518457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zh-CN" altLang="en-US" dirty="0" smtClean="0"/>
              <a:t>               艾</a:t>
            </a:r>
            <a:r>
              <a:rPr lang="zh-CN" altLang="en-US" dirty="0"/>
              <a:t>利克斯・希尔有两个孩子，他写过很多有关成年人和小孩的书，而且在电视系列剧，电影，舞台剧和广播节目方面颇有成就。剧本</a:t>
            </a:r>
            <a:r>
              <a:rPr lang="en-US" altLang="zh-CN" dirty="0"/>
              <a:t>《</a:t>
            </a:r>
            <a:r>
              <a:rPr lang="zh-CN" altLang="en-US" dirty="0"/>
              <a:t>神秘的巧克力</a:t>
            </a:r>
            <a:r>
              <a:rPr lang="en-US" altLang="zh-CN" dirty="0"/>
              <a:t>》</a:t>
            </a:r>
            <a:r>
              <a:rPr lang="zh-CN" altLang="en-US" dirty="0"/>
              <a:t>曾获得英国电影和电视艺术学院奖</a:t>
            </a:r>
            <a:r>
              <a:rPr lang="en-US" altLang="zh-CN" dirty="0"/>
              <a:t>(BAFTA)</a:t>
            </a:r>
            <a:r>
              <a:rPr lang="zh-CN" altLang="en-US" dirty="0"/>
              <a:t>，在英国</a:t>
            </a:r>
            <a:r>
              <a:rPr lang="en-US" altLang="zh-CN" dirty="0"/>
              <a:t>BBC</a:t>
            </a:r>
            <a:r>
              <a:rPr lang="zh-CN" altLang="en-US" dirty="0"/>
              <a:t>广播电台播出。</a:t>
            </a:r>
            <a:r>
              <a:rPr lang="en-US" altLang="zh-CN" dirty="0"/>
              <a:t>《</a:t>
            </a:r>
            <a:r>
              <a:rPr lang="zh-CN" altLang="en-US" dirty="0"/>
              <a:t>黑暗的速度</a:t>
            </a:r>
            <a:r>
              <a:rPr lang="en-US" altLang="zh-CN" dirty="0"/>
              <a:t>》</a:t>
            </a:r>
            <a:r>
              <a:rPr lang="zh-CN" altLang="en-US" dirty="0"/>
              <a:t>被提名卫报儿童小说奖。他曾做过</a:t>
            </a:r>
            <a:r>
              <a:rPr lang="en-US" altLang="zh-CN" dirty="0"/>
              <a:t>30</a:t>
            </a:r>
            <a:r>
              <a:rPr lang="zh-CN" altLang="en-US" dirty="0"/>
              <a:t>多份工作，并且从没有停止过练习吉他。</a:t>
            </a:r>
          </a:p>
          <a:p>
            <a:pPr>
              <a:buNone/>
            </a:pPr>
            <a:r>
              <a:rPr lang="zh-CN" altLang="en-US" dirty="0" smtClean="0"/>
              <a:t>                他</a:t>
            </a:r>
            <a:r>
              <a:rPr lang="zh-CN" altLang="en-US" dirty="0"/>
              <a:t>在本书中告诉人们</a:t>
            </a:r>
            <a:r>
              <a:rPr lang="en-US" altLang="zh-CN" dirty="0"/>
              <a:t>:</a:t>
            </a:r>
            <a:r>
              <a:rPr lang="zh-CN" altLang="en-US" dirty="0"/>
              <a:t>决不要在你怨恨的时候让太阳下山。这句话的意思是说，在你睡觉前，决不能生气或敌视任何人，特别是不要敌视你所爱的人，因为你有可能今天晚上一躺下，明天早晨就再也起不来了</a:t>
            </a:r>
            <a:r>
              <a:rPr lang="en-US" altLang="zh-CN" dirty="0"/>
              <a:t>……</a:t>
            </a:r>
            <a:r>
              <a:rPr lang="zh-CN" altLang="en-US" dirty="0"/>
              <a:t>他的故事感动了来自世界上不同角落里的人，这不是偶然的成功也不是仅仅幻想出来的故事。</a:t>
            </a:r>
            <a:r>
              <a:rPr lang="en-US" altLang="zh-CN" dirty="0"/>
              <a:t>2007</a:t>
            </a:r>
            <a:r>
              <a:rPr lang="zh-CN" altLang="en-US" dirty="0"/>
              <a:t>年</a:t>
            </a:r>
            <a:r>
              <a:rPr lang="en-US" altLang="zh-CN" dirty="0"/>
              <a:t>2</a:t>
            </a:r>
            <a:r>
              <a:rPr lang="zh-CN" altLang="en-US" dirty="0"/>
              <a:t>月的某一天一个来自于日本的优秀演员，她叫上野树里，因为这本书，给她带来了精神上的抚慰也给于她一种无形的力量，旅行中导演事先约了这位她很久之前就想见到的作家。他们的相见，也许是因为相同的遭遇，他们开始聊起。希尔谈及到自己为何会写这本书，他是这样回答树里的</a:t>
            </a:r>
            <a:r>
              <a:rPr lang="en-US" altLang="zh-CN" dirty="0"/>
              <a:t>:“</a:t>
            </a:r>
            <a:r>
              <a:rPr lang="zh-CN" altLang="en-US" dirty="0"/>
              <a:t>其实，小孩子和大人的感受是不同的。他们觉得失去了自己最爱的人时，这时会懂得了在这个世界上除了自己外，任何人都不能依赖。直到有一天我的母亲去世了，我才把多年来积压在心里的压力释放出来，所以我决定写这本书来告诉人们生命里我们应该重视什么，对待死亡我们又该如何去面对。”</a:t>
            </a:r>
          </a:p>
          <a:p>
            <a:endParaRPr lang="zh-CN" altLang="en-US" dirty="0"/>
          </a:p>
        </p:txBody>
      </p:sp>
      <p:pic>
        <p:nvPicPr>
          <p:cNvPr id="29698" name="Picture 2" descr="http://p8.qhmsg.com/t01e6cac7e5949705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4211960" cy="48965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9600" dirty="0">
                <a:solidFill>
                  <a:srgbClr val="CCFFFF"/>
                </a:solidFill>
                <a:latin typeface="楷体" pitchFamily="49" charset="-122"/>
                <a:ea typeface="楷体" pitchFamily="49" charset="-122"/>
                <a:cs typeface="Calibri" pitchFamily="34" charset="0"/>
              </a:rPr>
              <a:t>小故事分享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900608" y="1556792"/>
            <a:ext cx="154360" cy="4525963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H="1">
            <a:off x="-900608" y="476672"/>
            <a:ext cx="61664" cy="11430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517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      没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有完成的心愿。我猜你会这么叫它。我每次想到它时，简直感动的不得了。我不得不提起我的姐姐，我管她叫“雅丹”。她本名叫雅丹婷，但我总是叫她“鸭蛋”。我猜我父母一定后悔给我姐姐起名叫“雅丹婷”了。现在大家都叫她“婷娜”，我姐姐她本人也一直想把“雅丹婷”这个名字隐瞒起来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。“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雅丹婷”简直就成了我们家的一个丑闻，我们全家常常要努力把这个名字隐瞒起来，不愿意把它告诉别人，这就像侦探小说里常有的情节，一家人千方百计向陌生人隐瞒客厅里的大衣柜里藏着具骷髅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   所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以现在人人都只知道她叫“婷娜”，人人也都只叫她“婷娜”，但我可不管那么多，还是叫她“雅丹”，好叫她知道，虽然她在外人面前装着那么优雅，我还是知道她的老底的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！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反正，我们姐弟俩算是记上仇了。她现在连钢笔都不借我使了。她硬说我用她的笔一点也不爱惜，到处乱画，总之一句话，就是不借我笔使。害得我只好自己掏腰包，出门骑上自行车去商店买笔。我们这次吵得特别厉害，但其实也并不是真的谁恨谁，就像世界上其他兄妹和姐弟在吵架时一样，不过气头上的话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我说这次我可要自己去买笔了，以后就是她跪在地上，给我磕一万个响头求我，我也不会再使她的破笔了。她说就算是太阳从西边出来，她也不会这么做的。她还让我赶快去买自己的笔，最好再买块橡皮，她再也不想见到我那脏得像烂泥的橡皮了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我一怒之下推开门，大声说：“我们走着瞧，我们走着瞧！我这次可算是恨上你，恨上你们了！我再也不会回来了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！”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我姐姐却说：“那太好了，你永远也别回来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！”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“你会后悔的！你会后悔你说的话的，‘鸭蛋’！我要是在哪天死了，你准保会后悔的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！”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但她却说：“你放心吧，我不会，我高兴还来不及呢！赶快走，永远别再叫我‘鸭蛋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’！”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我用力把门撞上，骑上车就走了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1600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en-US" altLang="zh-CN" sz="16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600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16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600" dirty="0">
                <a:latin typeface="DFKai-SB" pitchFamily="65" charset="-120"/>
                <a:ea typeface="DFKai-SB" pitchFamily="65" charset="-120"/>
              </a:rPr>
              <a:t>　我被卡车撞死了。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2492896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9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谢谢！</a:t>
            </a:r>
            <a:endParaRPr lang="zh-CN" altLang="en-US" sz="9600" dirty="0">
              <a:solidFill>
                <a:schemeClr val="accent5">
                  <a:lumMod val="60000"/>
                  <a:lumOff val="4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764704" y="1628800"/>
            <a:ext cx="226368" cy="4525963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</a:rPr>
              <a:t>一次温暖的关于</a:t>
            </a:r>
            <a:r>
              <a:rPr lang="zh-CN" altLang="en-US" sz="8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生命</a:t>
            </a:r>
            <a:r>
              <a:rPr lang="en-US" altLang="zh-CN" sz="8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zh-CN" sz="8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en-US" altLang="zh-C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</a:t>
            </a:r>
            <a:r>
              <a:rPr lang="zh-CN" altLang="en-US" sz="4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cs typeface="Mangal" pitchFamily="18" charset="0"/>
              </a:rPr>
              <a:t>和</a:t>
            </a:r>
            <a:r>
              <a:rPr lang="zh-CN" altLang="en-US" sz="4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S UI Gothic" pitchFamily="34" charset="-128"/>
                <a:ea typeface="MS UI Gothic" pitchFamily="34" charset="-128"/>
                <a:cs typeface="Meiryo UI" pitchFamily="34" charset="-128"/>
              </a:rPr>
              <a:t>死亡</a:t>
            </a:r>
            <a:r>
              <a:rPr lang="zh-CN" altLang="en-US" sz="4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的启蒙</a:t>
            </a:r>
            <a:endParaRPr lang="zh-CN" altLang="en-US" sz="4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内容占位符 11"/>
          <p:cNvSpPr>
            <a:spLocks noGrp="1"/>
          </p:cNvSpPr>
          <p:nvPr>
            <p:ph idx="1"/>
          </p:nvPr>
        </p:nvSpPr>
        <p:spPr>
          <a:xfrm>
            <a:off x="-1044624" y="1628800"/>
            <a:ext cx="586408" cy="4525963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171400"/>
            <a:ext cx="4355976" cy="1080120"/>
          </a:xfrm>
        </p:spPr>
        <p:txBody>
          <a:bodyPr>
            <a:noAutofit/>
          </a:bodyPr>
          <a:lstStyle/>
          <a:p>
            <a:r>
              <a:rPr lang="zh-CN" altLang="en-US" sz="7200" dirty="0" smtClean="0">
                <a:latin typeface="楷体" pitchFamily="49" charset="-122"/>
                <a:ea typeface="楷体" pitchFamily="49" charset="-122"/>
              </a:rPr>
              <a:t>内容简介：   </a:t>
            </a:r>
            <a:endParaRPr lang="zh-CN" altLang="en-US" sz="72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7525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1200" dirty="0" smtClean="0"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这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是一部感人至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深、触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动灵魂的人性寓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言，是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一部关于生命与死亡的深刻寓言。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这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是一本最适合在我们这个年代看的书，单纯、清新、温暖的文字，教会人们学会关爱、珍惜生命，唤起人们内心深处最美好的情感，呈送给人们最真切的感动和最伟大的爱，在不可抵挡的人性光辉中感悟生命和死亡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……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小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男孩哈里因车祸去了另一个世界，正等着去天蓝色的彼岸，但他还挂念着自己的爸爸、妈妈、姐姐、老师和同学们，却不知道如何传达他的心声，直到他碰上一个叫阿瑟的幽灵。阿瑟带着哈里偷偷溜回人间，来向亲人和朋友们告别，并向他们表示歉意和爱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……</a:t>
            </a:r>
          </a:p>
          <a:p>
            <a:pPr>
              <a:buNone/>
            </a:pPr>
            <a:r>
              <a:rPr lang="en-US" altLang="zh-CN" sz="1400" dirty="0" smtClean="0">
                <a:latin typeface="DFKai-SB" pitchFamily="65" charset="-120"/>
                <a:ea typeface="DFKai-SB" pitchFamily="65" charset="-120"/>
              </a:rPr>
              <a:t>         "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我们走着瞧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!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我这次可算是恨上你了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!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我再也不会回来了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!"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这是哈里在出车祸前对她姐姐所说的，然而如今他真的死去了，再也不会回来了。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哈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里不知道自己得死多长时间，也不知道怎么打发这些时间。他的作业还没有做完呢，他多希望在他没有说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出那话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以前为姐姐做更多的事。他多么希望他能对他们说抱歉，对每一个人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他的妈妈、他的爸爸、他的最好的朋友彼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得，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甚至是喜欢他的女同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学杰莉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・达肯斯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再说一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次再见。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但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是，如今他处在另一个世界，等着去天蓝色的彼岸。他不知道如何传达他的心声，直到他碰上阿瑟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——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一个已经死了很多年、模样滑稽的人，他带着哈里偷偷溜回人间，告诉哈里怎样对他的家人说抱歉</a:t>
            </a:r>
            <a:r>
              <a:rPr lang="en-US" altLang="zh-CN" sz="1400" dirty="0">
                <a:latin typeface="DFKai-SB" pitchFamily="65" charset="-120"/>
                <a:ea typeface="DFKai-SB" pitchFamily="65" charset="-120"/>
              </a:rPr>
              <a:t>……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哈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里试图回到活着的世界，见到他的学校、家庭，他所曾经爱过和恨过的人，这一趟在现实中不可能存在。但在小说里持续行进的旅途，对他来说，仿佛是抵达某个地方的必然进阶。他因此而循序渐进地发现生命的真相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包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括获得所有他还未曾来得及长大及成熟起来的心智。比如对生活细微感受的留恋和珍惜，对感情的谅解及宽恕，以及学会如何去爱与告别。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当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我们活着的时候，享受季节轮回、食物、繁花似锦，各种气息及味道，与人的感情，互相亲吻的温柔、哭泣⋯⋯ 细微至一阵突然扑到面庞上的风，青翠绿叶上跳动的明亮阳光，爱人皮肤上的温度变化，一杯午后咖啡的烘焙清香，都会让心轻轻荡漾。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人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与人之间最大的区别，其实就是他们对待死亡的态度。他们如何面对死亡的命题，决定了他们会如何选择对待生命的方式。</a:t>
            </a:r>
          </a:p>
          <a:p>
            <a:pPr>
              <a:buNone/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        这</a:t>
            </a:r>
            <a:r>
              <a:rPr lang="zh-CN" altLang="en-US" sz="1400" dirty="0">
                <a:latin typeface="DFKai-SB" pitchFamily="65" charset="-120"/>
                <a:ea typeface="DFKai-SB" pitchFamily="65" charset="-120"/>
              </a:rPr>
              <a:t>本书的意义不仅仅是对孩子，它的纯真简朴的道理，一样适用于成人</a:t>
            </a: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zh-CN" altLang="en-US" sz="1400" dirty="0">
              <a:latin typeface="DFKai-SB" pitchFamily="65" charset="-120"/>
              <a:ea typeface="DFKai-SB" pitchFamily="65" charset="-120"/>
            </a:endParaRPr>
          </a:p>
          <a:p>
            <a:endParaRPr lang="zh-CN" altLang="en-US" sz="1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 descr="http://p2.so.qhmsg.com/t010af552c4f5c965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894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http://www.ce.cn/book/pic/03/200512/06/W020051206743305594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http://image2.sina.com.cn/dongman/m/2006-01-10/U1595P55T4D80491F50DT200601101706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287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6386" name="Picture 2" descr="http://www.lxhyw.com/data/attachment/forum/dvbbs/2006-1/200611216434626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 descr="http://img.pconline.com.cn/images/bbs4/20097/16/12477500027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1953</Words>
  <Application>Microsoft Office PowerPoint</Application>
  <PresentationFormat>全屏显示(4:3)</PresentationFormat>
  <Paragraphs>53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幻灯片 1</vt:lpstr>
      <vt:lpstr>关于艾利克斯・希尔(Alex Shearer)</vt:lpstr>
      <vt:lpstr>一次温暖的关于生命                  和死亡的启蒙</vt:lpstr>
      <vt:lpstr>内容简介：   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经典语录</vt:lpstr>
      <vt:lpstr>寓意</vt:lpstr>
      <vt:lpstr>小故事分享</vt:lpstr>
      <vt:lpstr>幻灯片 21</vt:lpstr>
      <vt:lpstr>谢谢！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18</cp:revision>
  <dcterms:created xsi:type="dcterms:W3CDTF">2016-10-15T12:49:59Z</dcterms:created>
  <dcterms:modified xsi:type="dcterms:W3CDTF">2016-10-15T15:42:55Z</dcterms:modified>
</cp:coreProperties>
</file>