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6"/>
  </p:notesMasterIdLst>
  <p:sldIdLst>
    <p:sldId id="2043" r:id="rId4"/>
    <p:sldId id="2067" r:id="rId5"/>
    <p:sldId id="2044" r:id="rId7"/>
    <p:sldId id="2045" r:id="rId8"/>
    <p:sldId id="2046" r:id="rId9"/>
    <p:sldId id="1972" r:id="rId10"/>
  </p:sldIdLst>
  <p:sldSz cx="9144000" cy="6858000" type="screen4x3"/>
  <p:notesSz cx="9144000" cy="6858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F3300"/>
    <a:srgbClr val="FF0000"/>
    <a:srgbClr val="F618AC"/>
    <a:srgbClr val="006600"/>
    <a:srgbClr val="CC0000"/>
    <a:srgbClr val="CAC756"/>
    <a:srgbClr val="0000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64"/>
    <p:restoredTop sz="94660"/>
  </p:normalViewPr>
  <p:slideViewPr>
    <p:cSldViewPr showGuides="1">
      <p:cViewPr varScale="1">
        <p:scale>
          <a:sx n="82" d="100"/>
          <a:sy n="82" d="100"/>
        </p:scale>
        <p:origin x="-787" y="-91"/>
      </p:cViewPr>
      <p:guideLst>
        <p:guide orient="horz" pos="2155"/>
        <p:guide pos="290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5602" name="Rectangle 2"/>
          <p:cNvSpPr>
            <a:spLocks noGrp="1"/>
          </p:cNvSpPr>
          <p:nvPr>
            <p:ph type="sldImg"/>
          </p:nvPr>
        </p:nvSpPr>
        <p:spPr>
          <a:xfrm>
            <a:off x="1397000" y="561975"/>
            <a:ext cx="6096000" cy="2468563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3075" name="Rectangle 3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717550" y="3286125"/>
            <a:ext cx="7702550" cy="2963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lvl="0"/>
            <a:r>
              <a:rPr lang="zh-CN" altLang="en-US" dirty="0"/>
              <a:t>单击此处编辑母版文本样式
第二级
第三级
第四级
第五级</a:t>
            </a:r>
            <a:endParaRPr lang="zh-CN" altLang="en-US" dirty="0"/>
          </a:p>
        </p:txBody>
      </p:sp>
      <p:sp>
        <p:nvSpPr>
          <p:cNvPr id="3076" name="Rectangle 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57638" cy="3429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buFont typeface="Arial" panose="020B0604020202020204" pitchFamily="34" charset="0"/>
              <a:buNone/>
              <a:defRPr sz="1200" noProof="1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7" name="Rectangle 5"/>
          <p:cNvSpPr>
            <a:spLocks noGrp="1"/>
          </p:cNvSpPr>
          <p:nvPr>
            <p:ph type="dt" idx="1"/>
          </p:nvPr>
        </p:nvSpPr>
        <p:spPr>
          <a:xfrm>
            <a:off x="5176838" y="0"/>
            <a:ext cx="3962400" cy="3429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buFont typeface="Arial" panose="020B0604020202020204" pitchFamily="34" charset="0"/>
              <a:buNone/>
              <a:defRPr sz="1200" noProof="1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8" name="Rectangle 6"/>
          <p:cNvSpPr>
            <a:spLocks noGrp="1"/>
          </p:cNvSpPr>
          <p:nvPr>
            <p:ph type="ftr" sz="quarter" idx="4"/>
          </p:nvPr>
        </p:nvSpPr>
        <p:spPr>
          <a:xfrm>
            <a:off x="0" y="6515100"/>
            <a:ext cx="3957638" cy="3429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buFont typeface="Arial" panose="020B0604020202020204" pitchFamily="34" charset="0"/>
              <a:buNone/>
              <a:defRPr sz="1200" noProof="1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9" name="Rectangle 7"/>
          <p:cNvSpPr>
            <a:spLocks noGrp="1"/>
          </p:cNvSpPr>
          <p:nvPr>
            <p:ph type="sldNum" sz="quarter" idx="5"/>
          </p:nvPr>
        </p:nvSpPr>
        <p:spPr>
          <a:xfrm>
            <a:off x="5176838" y="6515100"/>
            <a:ext cx="3962400" cy="3429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0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742950" lvl="1" indent="-285750" algn="l" defTabSz="0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1143000" lvl="2" indent="-228600" algn="l" defTabSz="0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600200" lvl="3" indent="-228600" algn="l" defTabSz="0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2057400" lvl="4" indent="-228600" algn="l" defTabSz="0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-228600" algn="l" defTabSz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-228600" algn="l" defTabSz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-228600" algn="l" defTabSz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-228600" algn="l" defTabSz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7C908-B750-4EA7-B66D-1A05E76FB752}" type="slidenum">
              <a:rPr lang="zh-CN" alt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" panose="020F050202020403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" panose="020F050202020403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>
              <a:buFont typeface="Arial" panose="020B0604020202020204" pitchFamily="34" charset="0"/>
              <a:buNone/>
              <a:defRPr sz="1200" noProof="1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ctr">
              <a:buFont typeface="Arial" panose="020B0604020202020204" pitchFamily="34" charset="0"/>
              <a:buNone/>
              <a:defRPr sz="1200" noProof="1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ctr" anchorCtr="0" compatLnSpc="1"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 kern="12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5pPr>
      <a:lvl6pPr marL="1371600" indent="-914400"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6pPr>
      <a:lvl7pPr marL="1828800" indent="-914400"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7pPr>
      <a:lvl8pPr marL="2286000" indent="-914400"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8pPr>
      <a:lvl9pPr marL="2743200" indent="-914400"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1" name="文本占位符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2052" name="日期占位符 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>
              <a:buFont typeface="Arial" panose="020B0604020202020204" pitchFamily="34" charset="0"/>
              <a:buNone/>
              <a:defRPr sz="1200" noProof="1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3" name="页脚占位符 2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ctr">
              <a:buFont typeface="Arial" panose="020B0604020202020204" pitchFamily="34" charset="0"/>
              <a:buNone/>
              <a:defRPr sz="1200" noProof="1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4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ctr" anchorCtr="0" compatLnSpc="1"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 kern="12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5pPr>
      <a:lvl6pPr marL="1371600" indent="-914400"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6pPr>
      <a:lvl7pPr marL="1828800" indent="-914400"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7pPr>
      <a:lvl8pPr marL="2286000" indent="-914400"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8pPr>
      <a:lvl9pPr marL="2743200" indent="-914400"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13.xml"/><Relationship Id="rId5" Type="http://schemas.openxmlformats.org/officeDocument/2006/relationships/tags" Target="../tags/tag3.xml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8.xml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5" name="TextBox 2"/>
          <p:cNvSpPr txBox="1"/>
          <p:nvPr/>
        </p:nvSpPr>
        <p:spPr>
          <a:xfrm>
            <a:off x="684213" y="1260793"/>
            <a:ext cx="7775575" cy="31394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一、欣赏</a:t>
            </a: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0"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二、内容解说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0"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三、勇于提问</a:t>
            </a: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0"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四、解答</a:t>
            </a: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0"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五、谢谢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-7620" y="15240"/>
            <a:ext cx="9159875" cy="9144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p>
            <a:r>
              <a:rPr lang="zh-CN" altLang="en-US" sz="5400">
                <a:solidFill>
                  <a:schemeClr val="bg1"/>
                </a:solidFill>
              </a:rPr>
              <a:t>【</a:t>
            </a:r>
            <a:r>
              <a:rPr lang="zh-CN" altLang="en-US" sz="540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假如给我三天光明</a:t>
            </a:r>
            <a:r>
              <a:rPr lang="zh-CN" altLang="en-US" sz="5400">
                <a:solidFill>
                  <a:schemeClr val="bg1"/>
                </a:solidFill>
              </a:rPr>
              <a:t>】</a:t>
            </a:r>
            <a:endParaRPr lang="zh-CN" altLang="en-US" sz="5400">
              <a:solidFill>
                <a:schemeClr val="bg1"/>
              </a:solidFill>
            </a:endParaRPr>
          </a:p>
        </p:txBody>
      </p:sp>
      <p:pic>
        <p:nvPicPr>
          <p:cNvPr id="4" name="图片 3" descr="t01aa4646c04b9053bb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85030" y="1464310"/>
            <a:ext cx="3281680" cy="4174490"/>
          </a:xfrm>
          <a:prstGeom prst="roundRect">
            <a:avLst/>
          </a:prstGeom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marL="377825" indent="-377825">
              <a:buFont typeface="Wingdings" panose="05000000000000000000" pitchFamily="2" charset="2"/>
              <a:buChar char="l"/>
            </a:pPr>
            <a:r>
              <a:rPr lang="zh-CN" altLang="en-US" sz="2000" dirty="0" smtClean="0">
                <a:latin typeface="+mn-lt"/>
                <a:ea typeface="+mn-ea"/>
              </a:rPr>
              <a:t>更改</a:t>
            </a:r>
            <a:endParaRPr lang="zh-CN" altLang="en-US" sz="2000" dirty="0" smtClean="0">
              <a:latin typeface="+mn-lt"/>
              <a:ea typeface="+mn-ea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-14605" y="-8890"/>
            <a:ext cx="9157970" cy="641985"/>
          </a:xfrm>
          <a:solidFill>
            <a:schemeClr val="accent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zh-CN" altLang="en-US" sz="66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作者</a:t>
            </a:r>
            <a:endParaRPr lang="zh-CN" altLang="en-US" sz="6600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0" name="图片 9" descr="t01f4ca9c65089aa37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1095" y="1074420"/>
            <a:ext cx="2840355" cy="4351020"/>
          </a:xfrm>
          <a:prstGeom prst="ellipse">
            <a:avLst/>
          </a:prstGeom>
        </p:spPr>
      </p:pic>
      <p:pic>
        <p:nvPicPr>
          <p:cNvPr id="11" name="图片 10" descr="1114315_102313081278_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70" y="1074420"/>
            <a:ext cx="6096635" cy="5052060"/>
          </a:xfrm>
          <a:prstGeom prst="round2DiagRect">
            <a:avLst/>
          </a:prstGeom>
        </p:spPr>
      </p:pic>
    </p:spTree>
    <p:custDataLst>
      <p:tags r:id="rId5"/>
    </p:custDataLst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54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沙利文老师</a:t>
            </a:r>
            <a:endParaRPr kumimoji="0" lang="zh-CN" altLang="en-US" sz="5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pic>
        <p:nvPicPr>
          <p:cNvPr id="5" name="图片 4" descr="538a2db8a82f9ab711a5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77190" y="804545"/>
            <a:ext cx="2846070" cy="3886835"/>
          </a:xfrm>
          <a:prstGeom prst="round2Diag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118610" y="882650"/>
            <a:ext cx="3230880" cy="36353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沙利文老师一个很了 不起的老师，将一个聋哑人，培养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成一个天才。</a:t>
            </a: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故事</a:t>
            </a:r>
            <a:endParaRPr kumimoji="0" lang="zh-CN" altLang="en-US" sz="4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pic>
        <p:nvPicPr>
          <p:cNvPr id="3" name="图片 2" descr="t010ead4dcdbc8fc42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15330" y="739775"/>
            <a:ext cx="2828925" cy="4048125"/>
          </a:xfrm>
          <a:prstGeom prst="round2DiagRect">
            <a:avLst/>
          </a:prstGeom>
        </p:spPr>
      </p:pic>
      <p:pic>
        <p:nvPicPr>
          <p:cNvPr id="4" name="图片 3" descr="t019ccf5e79a57b562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620" y="817880"/>
            <a:ext cx="5491480" cy="4048760"/>
          </a:xfrm>
          <a:prstGeom prst="rect">
            <a:avLst/>
          </a:prstGeom>
        </p:spPr>
      </p:pic>
      <p:pic>
        <p:nvPicPr>
          <p:cNvPr id="6" name="图片 5" descr="t01040d07d07966cdac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140000">
            <a:off x="690245" y="5168900"/>
            <a:ext cx="1420495" cy="1337310"/>
          </a:xfrm>
          <a:prstGeom prst="ellipse">
            <a:avLst/>
          </a:prstGeom>
        </p:spPr>
      </p:pic>
      <p:pic>
        <p:nvPicPr>
          <p:cNvPr id="7" name="图片 6" descr="t01040d07d07966cdac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8660000">
            <a:off x="2810510" y="5173980"/>
            <a:ext cx="1425575" cy="1341755"/>
          </a:xfrm>
          <a:prstGeom prst="ellipse">
            <a:avLst/>
          </a:prstGeom>
        </p:spPr>
      </p:pic>
      <p:pic>
        <p:nvPicPr>
          <p:cNvPr id="8" name="图片 7" descr="t01040d07d07966cdac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8660000">
            <a:off x="4838065" y="5095240"/>
            <a:ext cx="1425575" cy="1341755"/>
          </a:xfrm>
          <a:prstGeom prst="ellipse">
            <a:avLst/>
          </a:prstGeom>
        </p:spPr>
      </p:pic>
      <p:pic>
        <p:nvPicPr>
          <p:cNvPr id="9" name="图片 8" descr="t01040d07d07966cdac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8660000">
            <a:off x="6786245" y="5173980"/>
            <a:ext cx="1425575" cy="1341755"/>
          </a:xfrm>
          <a:prstGeom prst="ellipse">
            <a:avLst/>
          </a:prstGeom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【名人名言】</a:t>
            </a:r>
            <a:endParaRPr kumimoji="0" lang="zh-CN" altLang="en-US" sz="4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pic>
        <p:nvPicPr>
          <p:cNvPr id="3" name="图片 2" descr="t018ae4eaea199b956a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7175" y="857250"/>
            <a:ext cx="5163820" cy="4843780"/>
          </a:xfrm>
          <a:prstGeom prst="rect">
            <a:avLst/>
          </a:prstGeom>
        </p:spPr>
      </p:pic>
      <p:pic>
        <p:nvPicPr>
          <p:cNvPr id="4" name="图片 3" descr="538a2db8e1ea49c79c97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5335" y="857250"/>
            <a:ext cx="2701290" cy="4843780"/>
          </a:xfrm>
          <a:prstGeom prst="ellipse">
            <a:avLst/>
          </a:prstGeom>
        </p:spPr>
      </p:pic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42" name="Rectangle 3"/>
          <p:cNvSpPr>
            <a:spLocks noGrp="1"/>
          </p:cNvSpPr>
          <p:nvPr>
            <p:ph type="body"/>
          </p:nvPr>
        </p:nvSpPr>
        <p:spPr>
          <a:xfrm>
            <a:off x="323850" y="1349058"/>
            <a:ext cx="8281988" cy="4525962"/>
          </a:xfrm>
          <a:ln/>
        </p:spPr>
        <p:txBody>
          <a:bodyPr vert="horz" wrap="square" lIns="91440" tIns="45720" rIns="91440" bIns="45720" anchor="t"/>
          <a:p>
            <a:pPr marL="0" lvl="0" indent="0">
              <a:buNone/>
            </a:pPr>
            <a:endParaRPr lang="zh-CN" altLang="en-US" sz="2400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zh-CN" altLang="en-US" sz="2400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zh-CN" altLang="en-US" sz="2400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zh-CN" altLang="en-US" sz="2400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6510" y="15240"/>
            <a:ext cx="9127490" cy="70104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p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094990" y="1361440"/>
            <a:ext cx="3709670" cy="11887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7200">
                <a:latin typeface="楷体" panose="02010609060101010101" pitchFamily="49" charset="-122"/>
                <a:ea typeface="楷体" panose="02010609060101010101" pitchFamily="49" charset="-122"/>
              </a:rPr>
              <a:t>谢谢</a:t>
            </a:r>
            <a:endParaRPr lang="zh-CN" altLang="en-US" sz="7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422525" y="2857500"/>
            <a:ext cx="4298950" cy="11855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6600">
                <a:latin typeface="Arial Black" panose="020B0A04020102020204" charset="0"/>
              </a:rPr>
              <a:t>Thanks</a:t>
            </a:r>
            <a:endParaRPr lang="en-US" altLang="zh-CN" sz="6600">
              <a:latin typeface="Arial Black" panose="020B0A0402010202020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42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42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42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 build="p"/>
    </p:bldLst>
  </p:timing>
</p:sld>
</file>

<file path=ppt/tags/tag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0"/>
  <p:tag name="KSO_WM_UNIT_TYPE" val="f"/>
  <p:tag name="KSO_WM_UNIT_INDEX" val="1"/>
  <p:tag name="KSO_WM_UNIT_CLEAR" val="1"/>
  <p:tag name="KSO_WM_UNIT_LAYERLEVEL" val="1"/>
  <p:tag name="KSO_WM_UNIT_VALUE" val="434"/>
  <p:tag name="KSO_WM_UNIT_HIGHLIGHT" val="0"/>
  <p:tag name="KSO_WM_UNIT_COMPATIBLE" val="0"/>
  <p:tag name="KSO_WM_UNIT_ID" val="custom10_2*f*1"/>
  <p:tag name="KSO_WM_UNIT_PRESET_TEXT_LEN" val="50"/>
  <p:tag name="KSO_WM_UNIT_PRESET_TEXT_INDEX" val="6"/>
</p:tagLst>
</file>

<file path=ppt/tags/tag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0"/>
  <p:tag name="KSO_WM_UNIT_TYPE" val="a"/>
  <p:tag name="KSO_WM_UNIT_INDEX" val="1"/>
  <p:tag name="KSO_WM_UNIT_ID" val="custom10_2*a*1"/>
  <p:tag name="KSO_WM_UNIT_CLEAR" val="1"/>
  <p:tag name="KSO_WM_UNIT_LAYERLEVEL" val="1"/>
  <p:tag name="KSO_WM_UNIT_VALUE" val="16"/>
  <p:tag name="KSO_WM_UNIT_ISCONTENTSTITLE" val="0"/>
  <p:tag name="KSO_WM_UNIT_HIGHLIGHT" val="0"/>
  <p:tag name="KSO_WM_UNIT_COMPATIBLE" val="0"/>
  <p:tag name="KSO_WM_UNIT_PRESET_TEXT_INDEX" val="0"/>
  <p:tag name="KSO_WM_UNIT_PRESET_TEXT_LEN" val="9"/>
</p:tagLst>
</file>

<file path=ppt/tags/tag3.xml><?xml version="1.0" encoding="utf-8"?>
<p:tagLst xmlns:p="http://schemas.openxmlformats.org/presentationml/2006/main">
  <p:tag name="KSO_WM_SLIDE_ID" val="custom10_2"/>
  <p:tag name="KSO_WM_SLIDE_INDEX" val="2"/>
  <p:tag name="KSO_WM_SLIDE_LAYOUT" val="a_f"/>
  <p:tag name="KSO_WM_SLIDE_LAYOUT_CNT" val="1_1"/>
  <p:tag name="KSO_WM_SLIDE_TYPE" val="text"/>
  <p:tag name="KSO_WM_BEAUTIFY_FLAG" val="#wm#"/>
  <p:tag name="KSO_WM_SLIDE_POSITION" val="50*133"/>
  <p:tag name="KSO_WM_SLIDE_SIZE" val="621*349"/>
  <p:tag name="KSO_WM_SLIDE_ITEM_CNT" val="1"/>
  <p:tag name="KSO_WM_TEMPLATE_CATEGORY" val="custom"/>
  <p:tag name="KSO_WM_TEMPLATE_INDEX" val="10"/>
  <p:tag name="KSO_WM_TAG_VERSION" val="1.0"/>
</p:tagLst>
</file>

<file path=ppt/theme/theme1.xml><?xml version="1.0" encoding="utf-8"?>
<a:theme xmlns:a="http://schemas.openxmlformats.org/drawingml/2006/main" name="3_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3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9_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9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WPS 演示</Application>
  <PresentationFormat>全屏显示(4:3)</PresentationFormat>
  <Paragraphs>29</Paragraphs>
  <Slides>6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8" baseType="lpstr">
      <vt:lpstr>Arial</vt:lpstr>
      <vt:lpstr>宋体</vt:lpstr>
      <vt:lpstr>Wingdings</vt:lpstr>
      <vt:lpstr>Calibri</vt:lpstr>
      <vt:lpstr>叶根友毛笔行书2.0版</vt:lpstr>
      <vt:lpstr>hakuyoxingshu7000</vt:lpstr>
      <vt:lpstr>楷体</vt:lpstr>
      <vt:lpstr>微软雅黑</vt:lpstr>
      <vt:lpstr>Arial Unicode MS</vt:lpstr>
      <vt:lpstr>Arial Black</vt:lpstr>
      <vt:lpstr>3_Office 主题</vt:lpstr>
      <vt:lpstr>9_Office 主题</vt:lpstr>
      <vt:lpstr>PowerPoint 演示文稿</vt:lpstr>
      <vt:lpstr>请在此输入您的标题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150</cp:revision>
  <dcterms:created xsi:type="dcterms:W3CDTF">2014-06-26T03:00:37Z</dcterms:created>
  <dcterms:modified xsi:type="dcterms:W3CDTF">2016-10-16T06:08:11Z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2052-10.1.0.5975</vt:lpwstr>
  </property>
</Properties>
</file>