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4" r:id="rId5"/>
    <p:sldId id="266" r:id="rId6"/>
    <p:sldId id="268" r:id="rId7"/>
    <p:sldId id="271" r:id="rId8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228CEC2-2608-4631-99AC-F0E0778E172E}" type="datetimeFigureOut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EC05DB2-E107-4831-833B-261A8FF8F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7CB0-3630-4E1F-AF50-CEBD352F9784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8F88-C9FB-4061-8F8A-AB76B336D8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F7AF-89F9-4459-A747-13BB6BE6B3C5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FD6E-3484-47E5-BE5D-5AD4E343B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A7C2-8BA2-4895-9617-43B2D0E885D9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4EC9-EF6F-4900-AC81-AE9BD783C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EC4F-3589-4325-B473-C80E844FD689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4092-4B4C-4637-8370-FE90F11772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4BE-BFC4-4411-8AA8-24EE80831100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F186-D449-414E-AD2E-CB91F042C5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D545-AFDE-4FAC-9DD1-923C35AEF5C6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C48D-A885-4A99-93D5-B5F34AE48B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5A7D-6C15-45DE-A396-37CCE92604A7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0711-2C5B-40FE-B80C-95613193C5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DD21-E753-4B16-8055-821034D40C4D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932-491D-41E6-967B-98D8519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BEFC-5A88-4652-B1F2-75E03435A1E2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C33E-F73B-442D-8E03-AC9254875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2000-9F09-41EE-8C06-724FF2F81709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1C5C-185F-4E06-A936-9E0D9B8683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895BFF-C535-4C32-B9D2-B898120FDE84}" type="datetime1">
              <a:rPr lang="zh-CN" altLang="en-US"/>
              <a:pPr>
                <a:defRPr/>
              </a:pPr>
              <a:t>2016-10-23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448876-16EA-4420-9049-EB5F284E60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6550" y="-969963"/>
            <a:ext cx="10045700" cy="842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-122555" y="901065"/>
            <a:ext cx="8141335" cy="15544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 dirty="0">
                <a:ln w="6600">
                  <a:prstDash val="solid"/>
                </a:ln>
                <a:solidFill>
                  <a:schemeClr val="bg1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</a:rPr>
              <a:t>天府之国</a:t>
            </a:r>
          </a:p>
        </p:txBody>
      </p:sp>
      <p:sp>
        <p:nvSpPr>
          <p:cNvPr id="7" name="矩形 6"/>
          <p:cNvSpPr/>
          <p:nvPr/>
        </p:nvSpPr>
        <p:spPr>
          <a:xfrm>
            <a:off x="3585210" y="2455545"/>
            <a:ext cx="1973580" cy="11982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>
                <a:ln w="6600">
                  <a:prstDash val="solid"/>
                </a:ln>
                <a:solidFill>
                  <a:schemeClr val="bg1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</a:rPr>
              <a:t>------</a:t>
            </a:r>
          </a:p>
        </p:txBody>
      </p:sp>
      <p:sp>
        <p:nvSpPr>
          <p:cNvPr id="8" name="矩形 7"/>
          <p:cNvSpPr/>
          <p:nvPr/>
        </p:nvSpPr>
        <p:spPr>
          <a:xfrm>
            <a:off x="5999480" y="2185670"/>
            <a:ext cx="2019300" cy="11887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>
                <a:ln w="6600">
                  <a:prstDash val="solid"/>
                </a:ln>
                <a:solidFill>
                  <a:schemeClr val="bg1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</a:rPr>
              <a:t>四川</a:t>
            </a:r>
          </a:p>
        </p:txBody>
      </p:sp>
      <p:sp>
        <p:nvSpPr>
          <p:cNvPr id="13317" name="文本框 12"/>
          <p:cNvSpPr txBox="1">
            <a:spLocks noChangeArrowheads="1"/>
          </p:cNvSpPr>
          <p:nvPr/>
        </p:nvSpPr>
        <p:spPr bwMode="auto">
          <a:xfrm>
            <a:off x="5889625" y="6184900"/>
            <a:ext cx="335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作者</a:t>
            </a:r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----</a:t>
            </a:r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陈秋岚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 idx="4294967295"/>
          </p:nvPr>
        </p:nvSpPr>
        <p:spPr>
          <a:xfrm>
            <a:off x="2778125" y="60325"/>
            <a:ext cx="3255963" cy="1325563"/>
          </a:xfrm>
        </p:spPr>
        <p:txBody>
          <a:bodyPr/>
          <a:lstStyle/>
          <a:p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四川</a:t>
            </a:r>
          </a:p>
        </p:txBody>
      </p:sp>
      <p:pic>
        <p:nvPicPr>
          <p:cNvPr id="14338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614613"/>
            <a:ext cx="380206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2614613"/>
            <a:ext cx="418941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文本框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73125" y="1825625"/>
            <a:ext cx="2117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四川的美食</a:t>
            </a:r>
          </a:p>
        </p:txBody>
      </p:sp>
      <p:sp>
        <p:nvSpPr>
          <p:cNvPr id="14341" name="文本框 1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68950" y="1825625"/>
            <a:ext cx="208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四川的美景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154113" y="365125"/>
            <a:ext cx="7361237" cy="1325563"/>
          </a:xfrm>
        </p:spPr>
        <p:txBody>
          <a:bodyPr/>
          <a:lstStyle/>
          <a:p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美食</a:t>
            </a:r>
            <a:r>
              <a:rPr lang="en-US" altLang="zh-CN" sz="9600" smtClean="0"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火锅</a:t>
            </a:r>
          </a:p>
        </p:txBody>
      </p:sp>
      <p:sp>
        <p:nvSpPr>
          <p:cNvPr id="15362" name="文本框 4"/>
          <p:cNvSpPr txBox="1">
            <a:spLocks noChangeArrowheads="1"/>
          </p:cNvSpPr>
          <p:nvPr/>
        </p:nvSpPr>
        <p:spPr bwMode="auto">
          <a:xfrm>
            <a:off x="0" y="1970088"/>
            <a:ext cx="54943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火锅，古称“古董羹”，因食物投入沸水时发出的“咕咚”声而得名，它是中国独创的美食，历史悠久，是一种老少皆宜的食物。据考证，西汉时期即有火锅，到宋代，火锅的吃法在民间已十分常见，南宋林洪的《山家清供》食谱中，便有同友人吃火锅的介绍。元代，火锅流传到蒙古一带，用来煮牛羊肉。至清代，火锅不仅在民间盛行，而且成了一道著名的“宫廷菜”，用料是山鸡等野味。</a:t>
            </a:r>
          </a:p>
          <a:p>
            <a:r>
              <a:rPr lang="zh-CN" altLang="en-US">
                <a:latin typeface="Calibri" pitchFamily="34" charset="0"/>
              </a:rPr>
              <a:t>火锅一般而言，是以锅为器具，以热源烧锅，以水或汤烧开，来涮煮食物的烹调方式，同时亦可指这种烹调方式所用的锅具。其特色为边煮边吃，或是锅本身具有保温效果，吃的时候食物仍热气腾腾，汤物合一。世界各地均有类似的料理，但主要在东亚地方特别盛行。火锅现吃现烫，辣咸鲜，油而不腻，暴汗淋漓，酣畅之极，解郁除湿，适于山川之气候，今发展为鸳鸯锅，麻辣清淡各别，各取所需，老少咸宜，至冬之佳品。</a:t>
            </a:r>
          </a:p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1963738"/>
            <a:ext cx="36195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823913" y="365125"/>
            <a:ext cx="8008937" cy="1325563"/>
          </a:xfrm>
        </p:spPr>
        <p:txBody>
          <a:bodyPr/>
          <a:lstStyle/>
          <a:p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美食</a:t>
            </a:r>
            <a:r>
              <a:rPr lang="en-US" altLang="zh-CN" sz="9600" smtClean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担担面</a:t>
            </a:r>
          </a:p>
        </p:txBody>
      </p:sp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0" y="2430463"/>
            <a:ext cx="41814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担担面是四川省著名的地方传统面食小吃，据说源于挑夫们在码头挑着担担卖面，因而得名。用面粉擀制成面条，煮熟，舀上炒制的肉末而成。成菜面条细薄，卤汁酥香，咸鲜微辣，香气扑鼻，十分入味。担担面是川菜中代表性食物，为人们品尝川菜时的必备佳肴。</a:t>
            </a:r>
          </a:p>
          <a:p>
            <a:r>
              <a:rPr lang="zh-CN" altLang="en-US" sz="2000">
                <a:latin typeface="Calibri" pitchFamily="34" charset="0"/>
              </a:rPr>
              <a:t>2013年，担担面入选商务部、中国饭店协会首次评选的“中国十大名面条”</a:t>
            </a:r>
          </a:p>
        </p:txBody>
      </p:sp>
      <p:sp>
        <p:nvSpPr>
          <p:cNvPr id="18439" name="AutoShape 7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41" name="AutoShape 9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43" name="AutoShape 11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45" name="AutoShape 13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47" name="AutoShape 15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49" name="AutoShape 17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8451" name="AutoShape 19" descr="u=3928548601,1901832870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1845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592263"/>
            <a:ext cx="45291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美景</a:t>
            </a:r>
            <a:r>
              <a:rPr lang="en-US" altLang="zh-CN" sz="9600" smtClean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九寨沟</a:t>
            </a:r>
          </a:p>
        </p:txBody>
      </p:sp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357188" y="1781175"/>
            <a:ext cx="5203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000">
              <a:latin typeface="Calibri" pitchFamily="34" charset="0"/>
            </a:endParaRPr>
          </a:p>
          <a:p>
            <a:r>
              <a:rPr lang="zh-CN" altLang="en-US" sz="2000">
                <a:latin typeface="Calibri" pitchFamily="34" charset="0"/>
              </a:rPr>
              <a:t>九寨沟位于四川省阿坝藏族羌族自治州九寨沟县境内，是中国第一个以保护自然风景为主要目的的自然保护区。地处青藏高原向四川盆地过渡地带，距离成都市400多千米，是一条纵深50余千米的山沟谷地，总面积64297公顷，森林覆盖率超过80%。因沟内有树正寨、荷叶寨、则查洼寨等九个藏族村寨坐落在这片高山湖泊群中</a:t>
            </a:r>
          </a:p>
          <a:p>
            <a:r>
              <a:rPr lang="zh-CN" altLang="en-US" sz="2000">
                <a:latin typeface="Calibri" pitchFamily="34" charset="0"/>
              </a:rPr>
              <a:t>“九寨归来不看水”，是对九寨沟景色真实的诠释。泉、瀑、河、滩108个海子，构成一个个五彩斑斓的瑶池玉盆。长海、剑岩、诺日朗、树正、扎如、黑海六大景观，呈“Y”字形分布。翠海、叠瀑、彩林、雪峰、藏情、蓝冰，被称为“六绝”。神奇的九寨，被世人誉为“童话世界”，号称“水景之王</a:t>
            </a:r>
            <a:r>
              <a:rPr lang="zh-CN" altLang="en-US" sz="2400">
                <a:latin typeface="Calibri" pitchFamily="34" charset="0"/>
              </a:rPr>
              <a:t>”。</a:t>
            </a:r>
          </a:p>
        </p:txBody>
      </p:sp>
      <p:pic>
        <p:nvPicPr>
          <p:cNvPr id="2150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1889125"/>
            <a:ext cx="34544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8963025" cy="1325563"/>
          </a:xfrm>
        </p:spPr>
        <p:txBody>
          <a:bodyPr/>
          <a:lstStyle/>
          <a:p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美景</a:t>
            </a:r>
            <a:r>
              <a:rPr lang="en-US" altLang="zh-CN" sz="9600" smtClean="0"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9600" smtClean="0">
                <a:latin typeface="楷体_GB2312" pitchFamily="49" charset="-122"/>
                <a:ea typeface="楷体_GB2312" pitchFamily="49" charset="-122"/>
              </a:rPr>
              <a:t>四姑娘山</a:t>
            </a:r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447675" y="1517650"/>
            <a:ext cx="45545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四姑娘山风景区：世界自然遗产，国家AAAA级旅游景区，国家级风景名胜区，国家级地质公园，国家级自然保护区，四川大熊猫栖息地世界遗产，全国十大登山名山。</a:t>
            </a:r>
          </a:p>
          <a:p>
            <a:r>
              <a:rPr lang="zh-CN" altLang="en-US" sz="2000">
                <a:latin typeface="Calibri" pitchFamily="34" charset="0"/>
              </a:rPr>
              <a:t>四姑娘山风景区由四姑娘山、双桥沟、长坪沟、海子沟组成，有主要景点120余个，已命名57个。景区内自然生态保护良好，植被茂盛，生物种类繁多，有植物1200余种，盛产天麻、贝母、虫草等名贵药材。有国家保护动物31种，包括大熊猫、金丝猴、雪豹、苏门子、花海子等。</a:t>
            </a:r>
          </a:p>
          <a:p>
            <a:r>
              <a:rPr lang="zh-CN" altLang="en-US" sz="2000">
                <a:latin typeface="Calibri" pitchFamily="34" charset="0"/>
              </a:rPr>
              <a:t>四姑娘山雄峻奇异的山峰，鬼斧神工的地貌，丰富独特的景观，被誉为东方圣山，使她成为观光者的胜地、登山者的天堂、徒步人的迷宫、摄影家的乐园。</a:t>
            </a: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1676400"/>
            <a:ext cx="42529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34925"/>
            <a:ext cx="92202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5883275"/>
            <a:ext cx="2095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文本框 3"/>
          <p:cNvSpPr txBox="1">
            <a:spLocks noChangeArrowheads="1"/>
          </p:cNvSpPr>
          <p:nvPr/>
        </p:nvSpPr>
        <p:spPr bwMode="auto">
          <a:xfrm>
            <a:off x="6997700" y="6435725"/>
            <a:ext cx="222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统一售价；</a:t>
            </a:r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元</a:t>
            </a:r>
          </a:p>
        </p:txBody>
      </p:sp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6997700" y="5411788"/>
            <a:ext cx="218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作者</a:t>
            </a:r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----</a:t>
            </a:r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陈秋岚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948</Words>
  <Application>WPS 演示</Application>
  <PresentationFormat>全屏显示(4:3)</PresentationFormat>
  <Paragraphs>20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Calibri</vt:lpstr>
      <vt:lpstr>宋体</vt:lpstr>
      <vt:lpstr>Arial</vt:lpstr>
      <vt:lpstr>Calibri Light</vt:lpstr>
      <vt:lpstr>楷体_GB2312</vt:lpstr>
      <vt:lpstr>Office 主题</vt:lpstr>
      <vt:lpstr>幻灯片 1</vt:lpstr>
      <vt:lpstr>四川</vt:lpstr>
      <vt:lpstr>美食---火锅</vt:lpstr>
      <vt:lpstr>美食--担担面</vt:lpstr>
      <vt:lpstr>美景--九寨沟</vt:lpstr>
      <vt:lpstr>美景--四姑娘山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3</cp:revision>
  <dcterms:created xsi:type="dcterms:W3CDTF">2016-10-06T07:12:13Z</dcterms:created>
  <dcterms:modified xsi:type="dcterms:W3CDTF">2016-10-23T07:36:54Z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