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3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04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79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2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8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8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3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0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42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F234-2846-4598-9992-6A4699E3AD49}" type="datetimeFigureOut">
              <a:rPr lang="zh-CN" altLang="en-US" smtClean="0"/>
              <a:t>2016/10/16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A540-5163-4814-89A9-2917DF835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91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64903"/>
            <a:ext cx="6373578" cy="174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"/>
            <a:ext cx="9144000" cy="685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"/>
            <a:ext cx="9144000" cy="685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7182" y="-29773"/>
            <a:ext cx="1107996" cy="5040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 smtClean="0"/>
              <a:t>阅读品味人生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20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200" y1="12200" x2="15200" y2="12200"/>
                        <a14:foregroundMark x1="14400" y1="18800" x2="14400" y2="18800"/>
                        <a14:foregroundMark x1="13200" y1="33200" x2="13200" y2="33200"/>
                        <a14:foregroundMark x1="11600" y1="30400" x2="11600" y2="30400"/>
                        <a14:foregroundMark x1="74400" y1="18800" x2="74400" y2="18800"/>
                        <a14:foregroundMark x1="83000" y1="17600" x2="83000" y2="17600"/>
                        <a14:foregroundMark x1="69800" y1="11600" x2="69800" y2="11600"/>
                        <a14:foregroundMark x1="63800" y1="14000" x2="63800" y2="14000"/>
                        <a14:foregroundMark x1="69800" y1="20000" x2="69800" y2="20000"/>
                        <a14:foregroundMark x1="68800" y1="28000" x2="68800" y2="28000"/>
                        <a14:foregroundMark x1="69600" y1="32600" x2="69600" y2="32600"/>
                        <a14:foregroundMark x1="66800" y1="36200" x2="66800" y2="36200"/>
                        <a14:foregroundMark x1="71400" y1="38000" x2="71400" y2="38000"/>
                        <a14:foregroundMark x1="80800" y1="30200" x2="80800" y2="30200"/>
                        <a14:foregroundMark x1="86600" y1="43800" x2="86600" y2="43800"/>
                        <a14:foregroundMark x1="74000" y1="75600" x2="74000" y2="75600"/>
                        <a14:foregroundMark x1="88400" y1="80400" x2="88400" y2="80400"/>
                        <a14:foregroundMark x1="86600" y1="87800" x2="86600" y2="87800"/>
                        <a14:foregroundMark x1="83200" y1="88000" x2="83200" y2="88000"/>
                        <a14:foregroundMark x1="79000" y1="88400" x2="79000" y2="88400"/>
                        <a14:foregroundMark x1="65600" y1="86400" x2="65600" y2="86400"/>
                        <a14:foregroundMark x1="67600" y1="89000" x2="67600" y2="89000"/>
                        <a14:foregroundMark x1="47800" y1="74600" x2="47800" y2="74600"/>
                        <a14:foregroundMark x1="50000" y1="68200" x2="50000" y2="68200"/>
                        <a14:foregroundMark x1="26200" y1="84600" x2="26200" y2="84600"/>
                        <a14:foregroundMark x1="19600" y1="81400" x2="19600" y2="81400"/>
                        <a14:foregroundMark x1="18400" y1="70000" x2="18400" y2="70000"/>
                        <a14:foregroundMark x1="11200" y1="65800" x2="11200" y2="65800"/>
                        <a14:foregroundMark x1="14400" y1="50800" x2="14400" y2="50800"/>
                        <a14:foregroundMark x1="11600" y1="46600" x2="11600" y2="46600"/>
                        <a14:foregroundMark x1="36000" y1="89000" x2="36000" y2="89000"/>
                        <a14:foregroundMark x1="30800" y1="89000" x2="30800" y2="89000"/>
                        <a14:foregroundMark x1="45400" y1="88400" x2="45400" y2="88400"/>
                        <a14:foregroundMark x1="48400" y1="82800" x2="48400" y2="82800"/>
                        <a14:foregroundMark x1="52800" y1="88400" x2="52800" y2="88400"/>
                        <a14:foregroundMark x1="55800" y1="79800" x2="55800" y2="79800"/>
                        <a14:foregroundMark x1="55400" y1="23800" x2="55400" y2="23800"/>
                        <a14:foregroundMark x1="55200" y1="39600" x2="55200" y2="39600"/>
                        <a14:foregroundMark x1="33000" y1="12400" x2="33000" y2="12400"/>
                        <a14:foregroundMark x1="47800" y1="12200" x2="47800" y2="12200"/>
                        <a14:foregroundMark x1="58800" y1="14000" x2="58800" y2="14000"/>
                        <a14:backgroundMark x1="6200" y1="7200" x2="6200" y2="7200"/>
                        <a14:backgroundMark x1="5800" y1="9400" x2="5800" y2="9400"/>
                        <a14:backgroundMark x1="94200" y1="6000" x2="94200" y2="6000"/>
                        <a14:backgroundMark x1="95200" y1="96200" x2="95200" y2="96200"/>
                        <a14:backgroundMark x1="5200" y1="95600" x2="52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2741290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11282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/>
              <a:t>阅读品味人生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128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37000"/>
            <a:ext cx="1661993" cy="338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目录</a:t>
            </a:r>
            <a:endParaRPr lang="zh-CN" altLang="en-US" sz="9600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584" y="162880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名人认为读书的好处：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3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4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5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altLang="zh-C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6</a:t>
            </a:r>
            <a:endParaRPr lang="zh-CN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6632" y="2336686"/>
            <a:ext cx="655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读书的作用：</a:t>
            </a:r>
            <a:r>
              <a:rPr lang="en-US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7</a:t>
            </a:r>
            <a:endParaRPr lang="zh-CN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490" y="3012115"/>
            <a:ext cx="5322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读书不致缺少的：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8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8497" y="3720001"/>
            <a:ext cx="517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我认为：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9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1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0253" y="404664"/>
            <a:ext cx="800219" cy="244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/>
              <a:t>孔夫子说：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318757" y="548680"/>
            <a:ext cx="800219" cy="5328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0" i="0" dirty="0" smtClean="0">
                <a:solidFill>
                  <a:srgbClr val="333333"/>
                </a:solidFill>
                <a:effectLst/>
                <a:latin typeface="arial"/>
              </a:rPr>
              <a:t>知之者不如好之者，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724109" y="1484784"/>
            <a:ext cx="800219" cy="4392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0" i="0" dirty="0" smtClean="0">
                <a:solidFill>
                  <a:srgbClr val="333333"/>
                </a:solidFill>
                <a:effectLst/>
                <a:latin typeface="arial"/>
              </a:rPr>
              <a:t>好之者不如乐之者。</a:t>
            </a:r>
            <a:endParaRPr lang="zh-CN" altLang="en-US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22"/>
            <a:ext cx="6853436" cy="688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4497" y="6233481"/>
            <a:ext cx="1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hlinkClick r:id="rId4" action="ppaction://hlinksldjump"/>
              </a:rPr>
              <a:t>返回目录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"/>
            <a:ext cx="6876256" cy="685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4269" y="620688"/>
            <a:ext cx="800219" cy="3456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</a:rPr>
              <a:t>陆游曾说：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124744"/>
            <a:ext cx="738664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书到用时方恨少，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28579" y="1740214"/>
            <a:ext cx="738664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事非经过不知难。</a:t>
            </a:r>
            <a:endParaRPr lang="zh-CN" alt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650179" y="6275897"/>
            <a:ext cx="144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4" action="ppaction://hlinksldjump"/>
              </a:rPr>
              <a:t>返回目录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9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2" y="0"/>
            <a:ext cx="69007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3781" y="692696"/>
            <a:ext cx="800219" cy="3528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</a:rPr>
              <a:t>高尔基曾说：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2360" y="836712"/>
            <a:ext cx="677108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0" i="0" dirty="0" smtClean="0">
                <a:solidFill>
                  <a:srgbClr val="333333"/>
                </a:solidFill>
                <a:effectLst/>
                <a:latin typeface="Microsoft Yahei"/>
              </a:rPr>
              <a:t>我扑在书本上，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62037" y="840475"/>
            <a:ext cx="677108" cy="5760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0" i="0" dirty="0" smtClean="0">
                <a:solidFill>
                  <a:srgbClr val="333333"/>
                </a:solidFill>
                <a:effectLst/>
                <a:latin typeface="Microsoft Yahei"/>
              </a:rPr>
              <a:t>就象饥饿的人扑在面包上一样。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697380" y="62373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4" action="ppaction://hlinksldjump"/>
              </a:rPr>
              <a:t>返回目录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04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7625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6892" y="464659"/>
            <a:ext cx="677108" cy="3456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毛主席曾说：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95607" y="1796807"/>
            <a:ext cx="615553" cy="3672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饭可以一日不吃，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66279" y="2192851"/>
            <a:ext cx="615553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觉可以一日不睡，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50726" y="2600908"/>
            <a:ext cx="615553" cy="3960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书不可以一日不读。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66279" y="6180112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4" action="ppaction://hlinksldjump"/>
              </a:rPr>
              <a:t>返回目录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93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5273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读书不但可以免除我们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22177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日常里交谈中不了解书</a:t>
            </a:r>
            <a:endParaRPr lang="zh-CN" alt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58580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籍所产生的尴尬，也会让</a:t>
            </a:r>
            <a:endParaRPr lang="zh-CN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793280" y="3272879"/>
            <a:ext cx="65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人们对自身的人生观和自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417688" y="405239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身的素质发生变化。</a:t>
            </a:r>
            <a:endParaRPr lang="zh-CN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7668344" y="6396335"/>
            <a:ext cx="151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3" action="ppaction://hlinksldjump"/>
              </a:rPr>
              <a:t>返回目录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1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76470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一个爱书的人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45020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他必定不致缺少：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15809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一个忠实的朋友，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72111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一个良好的老师，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415365" y="341546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一个可爱的伴侣，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005064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一个优婉的安慰者。</a:t>
            </a:r>
            <a:endParaRPr lang="zh-CN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3968" y="6252120"/>
            <a:ext cx="14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3" action="ppaction://hlinksldjump"/>
              </a:rPr>
              <a:t>返回目录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44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523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1959" y="548680"/>
            <a:ext cx="677108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我觉得：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836712"/>
            <a:ext cx="1107996" cy="5112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 smtClean="0"/>
              <a:t>要想成为一个会读书的人，首先要爱读书，书籍就像伴侣，当你觉得对一本书籍一见钟情之后，就会有慢慢了解以及想读懂的愿望。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664842" y="6090592"/>
            <a:ext cx="15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4" action="ppaction://hlinksldjump"/>
              </a:rPr>
              <a:t>返回目录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46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239</Words>
  <Application>Microsoft Office PowerPoint</Application>
  <PresentationFormat>全屏显示(4:3)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home</dc:creator>
  <cp:lastModifiedBy>home</cp:lastModifiedBy>
  <cp:revision>14</cp:revision>
  <dcterms:created xsi:type="dcterms:W3CDTF">2016-10-15T11:53:00Z</dcterms:created>
  <dcterms:modified xsi:type="dcterms:W3CDTF">2016-10-16T01:05:54Z</dcterms:modified>
</cp:coreProperties>
</file>