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70" r:id="rId5"/>
    <p:sldId id="264" r:id="rId6"/>
    <p:sldId id="267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57" r:id="rId18"/>
    <p:sldId id="285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00"/>
    <a:srgbClr val="996633"/>
    <a:srgbClr val="00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file:///C:\Documents%20and%20Settings\Administrator\&#26700;&#38754;\&#21016;&#20134;&#33778;&amp;&#26472;&#27915;-&#19977;&#29983;&#19977;&#19990;&#21313;&#37324;&#26691;&#33457;-(&#30005;&#24433;&#12298;&#19977;&#29983;&#19977;&#19990;&#21313;&#37324;&#26691;&#33457;&#12299;&#26377;&#24773;&#20154;&#29256;&#20027;&#39064;&#26354;).mp3" TargetMode="External"/><Relationship Id="rId2" Type="http://schemas.openxmlformats.org/officeDocument/2006/relationships/audio" Target="file:///C:\Documents%20and%20Settings\Administrator\&#26700;&#38754;\&#21016;&#20134;&#33778;&amp;&#26472;&#27915;-&#19977;&#29983;&#19977;&#19990;&#21313;&#37324;&#26691;&#33457;-(&#30005;&#24433;&#12298;&#19977;&#29983;&#19977;&#19990;&#21313;&#37324;&#26691;&#33457;&#12299;&#26377;&#24773;&#20154;&#29256;&#20027;&#39064;&#26354;)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hyperlink" Target="https://baike.so.com/doc/6764671-6979579.html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ags" Target="../tags/tag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53.jpeg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jpeg"/><Relationship Id="rId8" Type="http://schemas.openxmlformats.org/officeDocument/2006/relationships/image" Target="../media/image66.jpeg"/><Relationship Id="rId7" Type="http://schemas.openxmlformats.org/officeDocument/2006/relationships/image" Target="../media/image65.jpeg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75.jpeg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hyperlink" Target="https://baike.so.com/doc/5410973-5649068.html" TargetMode="Externa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有荷-路向北 #古风#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3949"/>
            <a:ext cx="9143999" cy="6881949"/>
          </a:xfrm>
          <a:prstGeom prst="rect">
            <a:avLst/>
          </a:prstGeom>
          <a:noFill/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     </a:t>
            </a:r>
            <a:r>
              <a:rPr lang="zh-CN" altLang="en-US" b="1" dirty="0" smtClean="0">
                <a:solidFill>
                  <a:schemeClr val="tx1"/>
                </a:solidFill>
              </a:rPr>
              <a:t>双流中学实验学校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r>
              <a:rPr lang="zh-CN" altLang="en-US" dirty="0" smtClean="0"/>
              <a:t>                                             </a:t>
            </a:r>
            <a:r>
              <a:rPr lang="zh-CN" altLang="en-US" b="1" dirty="0" smtClean="0">
                <a:solidFill>
                  <a:schemeClr val="tx1"/>
                </a:solidFill>
              </a:rPr>
              <a:t>七年级五班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r>
              <a:rPr lang="zh-CN" altLang="en-US" dirty="0" smtClean="0"/>
              <a:t>                                                     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</a:rPr>
              <a:t>李虹薇</a:t>
            </a:r>
            <a:r>
              <a:rPr lang="zh-CN" altLang="en-US" dirty="0" smtClean="0"/>
              <a:t>                            </a:t>
            </a:r>
            <a:endParaRPr lang="zh-CN" altLang="en-US" dirty="0"/>
          </a:p>
        </p:txBody>
      </p:sp>
      <p:sp>
        <p:nvSpPr>
          <p:cNvPr id="4" name="任意多边形 3"/>
          <p:cNvSpPr/>
          <p:nvPr/>
        </p:nvSpPr>
        <p:spPr>
          <a:xfrm>
            <a:off x="2285984" y="2214554"/>
            <a:ext cx="928694" cy="244550"/>
          </a:xfrm>
          <a:custGeom>
            <a:avLst/>
            <a:gdLst>
              <a:gd name="connsiteX0" fmla="*/ 83452 w 827519"/>
              <a:gd name="connsiteY0" fmla="*/ 59990 h 173112"/>
              <a:gd name="connsiteX1" fmla="*/ 790462 w 827519"/>
              <a:gd name="connsiteY1" fmla="*/ 59990 h 173112"/>
              <a:gd name="connsiteX2" fmla="*/ 781035 w 827519"/>
              <a:gd name="connsiteY2" fmla="*/ 173112 h 173112"/>
              <a:gd name="connsiteX3" fmla="*/ 752755 w 827519"/>
              <a:gd name="connsiteY3" fmla="*/ 154258 h 173112"/>
              <a:gd name="connsiteX4" fmla="*/ 696194 w 827519"/>
              <a:gd name="connsiteY4" fmla="*/ 135405 h 173112"/>
              <a:gd name="connsiteX5" fmla="*/ 149439 w 827519"/>
              <a:gd name="connsiteY5" fmla="*/ 144831 h 173112"/>
              <a:gd name="connsiteX6" fmla="*/ 121159 w 827519"/>
              <a:gd name="connsiteY6" fmla="*/ 154258 h 173112"/>
              <a:gd name="connsiteX7" fmla="*/ 17464 w 827519"/>
              <a:gd name="connsiteY7" fmla="*/ 144831 h 173112"/>
              <a:gd name="connsiteX8" fmla="*/ 26891 w 827519"/>
              <a:gd name="connsiteY8" fmla="*/ 12856 h 173112"/>
              <a:gd name="connsiteX9" fmla="*/ 140012 w 827519"/>
              <a:gd name="connsiteY9" fmla="*/ 31710 h 173112"/>
              <a:gd name="connsiteX10" fmla="*/ 158866 w 827519"/>
              <a:gd name="connsiteY10" fmla="*/ 41137 h 173112"/>
              <a:gd name="connsiteX11" fmla="*/ 83452 w 827519"/>
              <a:gd name="connsiteY11" fmla="*/ 59990 h 17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7519" h="173112">
                <a:moveTo>
                  <a:pt x="83452" y="59990"/>
                </a:moveTo>
                <a:cubicBezTo>
                  <a:pt x="316811" y="38775"/>
                  <a:pt x="561799" y="12805"/>
                  <a:pt x="790462" y="59990"/>
                </a:cubicBezTo>
                <a:cubicBezTo>
                  <a:pt x="827519" y="67637"/>
                  <a:pt x="784177" y="135405"/>
                  <a:pt x="781035" y="173112"/>
                </a:cubicBezTo>
                <a:cubicBezTo>
                  <a:pt x="771608" y="166827"/>
                  <a:pt x="763108" y="158859"/>
                  <a:pt x="752755" y="154258"/>
                </a:cubicBezTo>
                <a:cubicBezTo>
                  <a:pt x="734594" y="146187"/>
                  <a:pt x="696194" y="135405"/>
                  <a:pt x="696194" y="135405"/>
                </a:cubicBezTo>
                <a:lnTo>
                  <a:pt x="149439" y="144831"/>
                </a:lnTo>
                <a:cubicBezTo>
                  <a:pt x="139508" y="145157"/>
                  <a:pt x="131096" y="154258"/>
                  <a:pt x="121159" y="154258"/>
                </a:cubicBezTo>
                <a:cubicBezTo>
                  <a:pt x="86451" y="154258"/>
                  <a:pt x="52029" y="147973"/>
                  <a:pt x="17464" y="144831"/>
                </a:cubicBezTo>
                <a:cubicBezTo>
                  <a:pt x="20606" y="100839"/>
                  <a:pt x="0" y="47814"/>
                  <a:pt x="26891" y="12856"/>
                </a:cubicBezTo>
                <a:cubicBezTo>
                  <a:pt x="36780" y="0"/>
                  <a:pt x="114361" y="21449"/>
                  <a:pt x="140012" y="31710"/>
                </a:cubicBezTo>
                <a:cubicBezTo>
                  <a:pt x="146536" y="34320"/>
                  <a:pt x="152581" y="37995"/>
                  <a:pt x="158866" y="41137"/>
                </a:cubicBezTo>
                <a:lnTo>
                  <a:pt x="83452" y="5999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1293796">
            <a:off x="2081329" y="2470068"/>
            <a:ext cx="1310476" cy="346227"/>
          </a:xfrm>
          <a:custGeom>
            <a:avLst/>
            <a:gdLst>
              <a:gd name="connsiteX0" fmla="*/ 27692 w 1150887"/>
              <a:gd name="connsiteY0" fmla="*/ 33248 h 231211"/>
              <a:gd name="connsiteX1" fmla="*/ 37119 w 1150887"/>
              <a:gd name="connsiteY1" fmla="*/ 99236 h 231211"/>
              <a:gd name="connsiteX2" fmla="*/ 46546 w 1150887"/>
              <a:gd name="connsiteY2" fmla="*/ 136943 h 231211"/>
              <a:gd name="connsiteX3" fmla="*/ 46546 w 1150887"/>
              <a:gd name="connsiteY3" fmla="*/ 184077 h 231211"/>
              <a:gd name="connsiteX4" fmla="*/ 74826 w 1150887"/>
              <a:gd name="connsiteY4" fmla="*/ 165224 h 231211"/>
              <a:gd name="connsiteX5" fmla="*/ 121960 w 1150887"/>
              <a:gd name="connsiteY5" fmla="*/ 155797 h 231211"/>
              <a:gd name="connsiteX6" fmla="*/ 159668 w 1150887"/>
              <a:gd name="connsiteY6" fmla="*/ 146370 h 231211"/>
              <a:gd name="connsiteX7" fmla="*/ 602727 w 1150887"/>
              <a:gd name="connsiteY7" fmla="*/ 165224 h 231211"/>
              <a:gd name="connsiteX8" fmla="*/ 640435 w 1150887"/>
              <a:gd name="connsiteY8" fmla="*/ 174650 h 231211"/>
              <a:gd name="connsiteX9" fmla="*/ 781837 w 1150887"/>
              <a:gd name="connsiteY9" fmla="*/ 202931 h 231211"/>
              <a:gd name="connsiteX10" fmla="*/ 857251 w 1150887"/>
              <a:gd name="connsiteY10" fmla="*/ 231211 h 231211"/>
              <a:gd name="connsiteX11" fmla="*/ 1074068 w 1150887"/>
              <a:gd name="connsiteY11" fmla="*/ 212358 h 231211"/>
              <a:gd name="connsiteX12" fmla="*/ 1102348 w 1150887"/>
              <a:gd name="connsiteY12" fmla="*/ 202931 h 231211"/>
              <a:gd name="connsiteX13" fmla="*/ 1149482 w 1150887"/>
              <a:gd name="connsiteY13" fmla="*/ 146370 h 231211"/>
              <a:gd name="connsiteX14" fmla="*/ 1149482 w 1150887"/>
              <a:gd name="connsiteY14" fmla="*/ 136943 h 231211"/>
              <a:gd name="connsiteX15" fmla="*/ 1092921 w 1150887"/>
              <a:gd name="connsiteY15" fmla="*/ 118090 h 231211"/>
              <a:gd name="connsiteX16" fmla="*/ 1008080 w 1150887"/>
              <a:gd name="connsiteY16" fmla="*/ 80382 h 231211"/>
              <a:gd name="connsiteX17" fmla="*/ 970373 w 1150887"/>
              <a:gd name="connsiteY17" fmla="*/ 70956 h 231211"/>
              <a:gd name="connsiteX18" fmla="*/ 433045 w 1150887"/>
              <a:gd name="connsiteY18" fmla="*/ 61529 h 231211"/>
              <a:gd name="connsiteX19" fmla="*/ 376484 w 1150887"/>
              <a:gd name="connsiteY19" fmla="*/ 52102 h 231211"/>
              <a:gd name="connsiteX20" fmla="*/ 319923 w 1150887"/>
              <a:gd name="connsiteY20" fmla="*/ 33248 h 231211"/>
              <a:gd name="connsiteX21" fmla="*/ 291643 w 1150887"/>
              <a:gd name="connsiteY21" fmla="*/ 23822 h 231211"/>
              <a:gd name="connsiteX22" fmla="*/ 263362 w 1150887"/>
              <a:gd name="connsiteY22" fmla="*/ 14395 h 231211"/>
              <a:gd name="connsiteX23" fmla="*/ 235082 w 1150887"/>
              <a:gd name="connsiteY23" fmla="*/ 4968 h 231211"/>
              <a:gd name="connsiteX24" fmla="*/ 178521 w 1150887"/>
              <a:gd name="connsiteY24" fmla="*/ 33248 h 231211"/>
              <a:gd name="connsiteX25" fmla="*/ 159668 w 1150887"/>
              <a:gd name="connsiteY25" fmla="*/ 61529 h 231211"/>
              <a:gd name="connsiteX26" fmla="*/ 150241 w 1150887"/>
              <a:gd name="connsiteY26" fmla="*/ 89809 h 231211"/>
              <a:gd name="connsiteX27" fmla="*/ 84253 w 1150887"/>
              <a:gd name="connsiteY27" fmla="*/ 80382 h 231211"/>
              <a:gd name="connsiteX28" fmla="*/ 55973 w 1150887"/>
              <a:gd name="connsiteY28" fmla="*/ 70956 h 231211"/>
              <a:gd name="connsiteX29" fmla="*/ 46546 w 1150887"/>
              <a:gd name="connsiteY29" fmla="*/ 42675 h 231211"/>
              <a:gd name="connsiteX30" fmla="*/ 140814 w 1150887"/>
              <a:gd name="connsiteY30" fmla="*/ 23822 h 231211"/>
              <a:gd name="connsiteX31" fmla="*/ 244509 w 1150887"/>
              <a:gd name="connsiteY31" fmla="*/ 4968 h 231211"/>
              <a:gd name="connsiteX32" fmla="*/ 244509 w 1150887"/>
              <a:gd name="connsiteY32" fmla="*/ 4968 h 231211"/>
              <a:gd name="connsiteX33" fmla="*/ 395338 w 1150887"/>
              <a:gd name="connsiteY33" fmla="*/ 52102 h 231211"/>
              <a:gd name="connsiteX34" fmla="*/ 1074068 w 1150887"/>
              <a:gd name="connsiteY34" fmla="*/ 89809 h 23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50887" h="231211">
                <a:moveTo>
                  <a:pt x="27692" y="33248"/>
                </a:moveTo>
                <a:cubicBezTo>
                  <a:pt x="30834" y="55244"/>
                  <a:pt x="33144" y="77375"/>
                  <a:pt x="37119" y="99236"/>
                </a:cubicBezTo>
                <a:cubicBezTo>
                  <a:pt x="39437" y="111983"/>
                  <a:pt x="45115" y="124066"/>
                  <a:pt x="46546" y="136943"/>
                </a:cubicBezTo>
                <a:cubicBezTo>
                  <a:pt x="48281" y="152558"/>
                  <a:pt x="46546" y="168366"/>
                  <a:pt x="46546" y="184077"/>
                </a:cubicBezTo>
                <a:cubicBezTo>
                  <a:pt x="55973" y="177793"/>
                  <a:pt x="64218" y="169202"/>
                  <a:pt x="74826" y="165224"/>
                </a:cubicBezTo>
                <a:cubicBezTo>
                  <a:pt x="89828" y="159598"/>
                  <a:pt x="106319" y="159273"/>
                  <a:pt x="121960" y="155797"/>
                </a:cubicBezTo>
                <a:cubicBezTo>
                  <a:pt x="134608" y="152986"/>
                  <a:pt x="147099" y="149512"/>
                  <a:pt x="159668" y="146370"/>
                </a:cubicBezTo>
                <a:cubicBezTo>
                  <a:pt x="240046" y="148882"/>
                  <a:pt x="487021" y="153045"/>
                  <a:pt x="602727" y="165224"/>
                </a:cubicBezTo>
                <a:cubicBezTo>
                  <a:pt x="615612" y="166580"/>
                  <a:pt x="627757" y="171981"/>
                  <a:pt x="640435" y="174650"/>
                </a:cubicBezTo>
                <a:cubicBezTo>
                  <a:pt x="687471" y="184552"/>
                  <a:pt x="781837" y="202931"/>
                  <a:pt x="781837" y="202931"/>
                </a:cubicBezTo>
                <a:cubicBezTo>
                  <a:pt x="803288" y="213656"/>
                  <a:pt x="831582" y="231211"/>
                  <a:pt x="857251" y="231211"/>
                </a:cubicBezTo>
                <a:cubicBezTo>
                  <a:pt x="914509" y="231211"/>
                  <a:pt x="1011909" y="219264"/>
                  <a:pt x="1074068" y="212358"/>
                </a:cubicBezTo>
                <a:cubicBezTo>
                  <a:pt x="1083495" y="209216"/>
                  <a:pt x="1094080" y="208443"/>
                  <a:pt x="1102348" y="202931"/>
                </a:cubicBezTo>
                <a:cubicBezTo>
                  <a:pt x="1117982" y="192508"/>
                  <a:pt x="1140788" y="163758"/>
                  <a:pt x="1149482" y="146370"/>
                </a:cubicBezTo>
                <a:cubicBezTo>
                  <a:pt x="1150887" y="143559"/>
                  <a:pt x="1149482" y="140085"/>
                  <a:pt x="1149482" y="136943"/>
                </a:cubicBezTo>
                <a:cubicBezTo>
                  <a:pt x="1130628" y="130659"/>
                  <a:pt x="1109457" y="129114"/>
                  <a:pt x="1092921" y="118090"/>
                </a:cubicBezTo>
                <a:cubicBezTo>
                  <a:pt x="1055781" y="93329"/>
                  <a:pt x="1061925" y="93842"/>
                  <a:pt x="1008080" y="80382"/>
                </a:cubicBezTo>
                <a:cubicBezTo>
                  <a:pt x="995511" y="77240"/>
                  <a:pt x="983322" y="71381"/>
                  <a:pt x="970373" y="70956"/>
                </a:cubicBezTo>
                <a:cubicBezTo>
                  <a:pt x="791332" y="65086"/>
                  <a:pt x="612154" y="64671"/>
                  <a:pt x="433045" y="61529"/>
                </a:cubicBezTo>
                <a:cubicBezTo>
                  <a:pt x="414191" y="58387"/>
                  <a:pt x="395027" y="56738"/>
                  <a:pt x="376484" y="52102"/>
                </a:cubicBezTo>
                <a:cubicBezTo>
                  <a:pt x="357204" y="47282"/>
                  <a:pt x="338777" y="39532"/>
                  <a:pt x="319923" y="33248"/>
                </a:cubicBezTo>
                <a:lnTo>
                  <a:pt x="291643" y="23822"/>
                </a:lnTo>
                <a:lnTo>
                  <a:pt x="263362" y="14395"/>
                </a:lnTo>
                <a:lnTo>
                  <a:pt x="235082" y="4968"/>
                </a:lnTo>
                <a:cubicBezTo>
                  <a:pt x="212083" y="12635"/>
                  <a:pt x="196793" y="14976"/>
                  <a:pt x="178521" y="33248"/>
                </a:cubicBezTo>
                <a:cubicBezTo>
                  <a:pt x="170510" y="41259"/>
                  <a:pt x="164735" y="51395"/>
                  <a:pt x="159668" y="61529"/>
                </a:cubicBezTo>
                <a:cubicBezTo>
                  <a:pt x="155224" y="70417"/>
                  <a:pt x="153383" y="80382"/>
                  <a:pt x="150241" y="89809"/>
                </a:cubicBezTo>
                <a:cubicBezTo>
                  <a:pt x="128245" y="86667"/>
                  <a:pt x="106041" y="84739"/>
                  <a:pt x="84253" y="80382"/>
                </a:cubicBezTo>
                <a:cubicBezTo>
                  <a:pt x="74509" y="78433"/>
                  <a:pt x="62999" y="77982"/>
                  <a:pt x="55973" y="70956"/>
                </a:cubicBezTo>
                <a:cubicBezTo>
                  <a:pt x="48947" y="63930"/>
                  <a:pt x="49688" y="52102"/>
                  <a:pt x="46546" y="42675"/>
                </a:cubicBezTo>
                <a:cubicBezTo>
                  <a:pt x="124968" y="16533"/>
                  <a:pt x="0" y="56317"/>
                  <a:pt x="140814" y="23822"/>
                </a:cubicBezTo>
                <a:cubicBezTo>
                  <a:pt x="244047" y="0"/>
                  <a:pt x="152388" y="4968"/>
                  <a:pt x="244509" y="4968"/>
                </a:cubicBezTo>
                <a:lnTo>
                  <a:pt x="244509" y="4968"/>
                </a:lnTo>
                <a:lnTo>
                  <a:pt x="395338" y="52102"/>
                </a:lnTo>
                <a:lnTo>
                  <a:pt x="1074068" y="89809"/>
                </a:ln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20863086">
            <a:off x="3049114" y="3034140"/>
            <a:ext cx="371100" cy="498268"/>
          </a:xfrm>
          <a:custGeom>
            <a:avLst/>
            <a:gdLst>
              <a:gd name="connsiteX0" fmla="*/ 0 w 294871"/>
              <a:gd name="connsiteY0" fmla="*/ 28281 h 471341"/>
              <a:gd name="connsiteX1" fmla="*/ 9426 w 294871"/>
              <a:gd name="connsiteY1" fmla="*/ 339365 h 471341"/>
              <a:gd name="connsiteX2" fmla="*/ 28280 w 294871"/>
              <a:gd name="connsiteY2" fmla="*/ 367646 h 471341"/>
              <a:gd name="connsiteX3" fmla="*/ 37707 w 294871"/>
              <a:gd name="connsiteY3" fmla="*/ 395926 h 471341"/>
              <a:gd name="connsiteX4" fmla="*/ 65987 w 294871"/>
              <a:gd name="connsiteY4" fmla="*/ 414780 h 471341"/>
              <a:gd name="connsiteX5" fmla="*/ 84841 w 294871"/>
              <a:gd name="connsiteY5" fmla="*/ 443060 h 471341"/>
              <a:gd name="connsiteX6" fmla="*/ 150828 w 294871"/>
              <a:gd name="connsiteY6" fmla="*/ 471341 h 471341"/>
              <a:gd name="connsiteX7" fmla="*/ 207389 w 294871"/>
              <a:gd name="connsiteY7" fmla="*/ 461914 h 471341"/>
              <a:gd name="connsiteX8" fmla="*/ 245096 w 294871"/>
              <a:gd name="connsiteY8" fmla="*/ 263951 h 471341"/>
              <a:gd name="connsiteX9" fmla="*/ 235670 w 294871"/>
              <a:gd name="connsiteY9" fmla="*/ 122549 h 471341"/>
              <a:gd name="connsiteX10" fmla="*/ 226243 w 294871"/>
              <a:gd name="connsiteY10" fmla="*/ 75415 h 471341"/>
              <a:gd name="connsiteX11" fmla="*/ 216816 w 294871"/>
              <a:gd name="connsiteY11" fmla="*/ 47134 h 471341"/>
              <a:gd name="connsiteX12" fmla="*/ 131975 w 294871"/>
              <a:gd name="connsiteY12" fmla="*/ 0 h 471341"/>
              <a:gd name="connsiteX13" fmla="*/ 94268 w 294871"/>
              <a:gd name="connsiteY13" fmla="*/ 9427 h 471341"/>
              <a:gd name="connsiteX14" fmla="*/ 75414 w 294871"/>
              <a:gd name="connsiteY14" fmla="*/ 37708 h 471341"/>
              <a:gd name="connsiteX15" fmla="*/ 47134 w 294871"/>
              <a:gd name="connsiteY15" fmla="*/ 56561 h 471341"/>
              <a:gd name="connsiteX16" fmla="*/ 47134 w 294871"/>
              <a:gd name="connsiteY16" fmla="*/ 254524 h 471341"/>
              <a:gd name="connsiteX17" fmla="*/ 56560 w 294871"/>
              <a:gd name="connsiteY17" fmla="*/ 292231 h 471341"/>
              <a:gd name="connsiteX18" fmla="*/ 122548 w 294871"/>
              <a:gd name="connsiteY18" fmla="*/ 216817 h 471341"/>
              <a:gd name="connsiteX19" fmla="*/ 122548 w 294871"/>
              <a:gd name="connsiteY19" fmla="*/ 216817 h 47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871" h="471341">
                <a:moveTo>
                  <a:pt x="0" y="28281"/>
                </a:moveTo>
                <a:cubicBezTo>
                  <a:pt x="3142" y="131976"/>
                  <a:pt x="811" y="235981"/>
                  <a:pt x="9426" y="339365"/>
                </a:cubicBezTo>
                <a:cubicBezTo>
                  <a:pt x="10367" y="350656"/>
                  <a:pt x="23213" y="357512"/>
                  <a:pt x="28280" y="367646"/>
                </a:cubicBezTo>
                <a:cubicBezTo>
                  <a:pt x="32724" y="376534"/>
                  <a:pt x="31500" y="388167"/>
                  <a:pt x="37707" y="395926"/>
                </a:cubicBezTo>
                <a:cubicBezTo>
                  <a:pt x="44785" y="404773"/>
                  <a:pt x="56560" y="408495"/>
                  <a:pt x="65987" y="414780"/>
                </a:cubicBezTo>
                <a:cubicBezTo>
                  <a:pt x="72272" y="424207"/>
                  <a:pt x="76137" y="435807"/>
                  <a:pt x="84841" y="443060"/>
                </a:cubicBezTo>
                <a:cubicBezTo>
                  <a:pt x="100373" y="456003"/>
                  <a:pt x="131181" y="464792"/>
                  <a:pt x="150828" y="471341"/>
                </a:cubicBezTo>
                <a:cubicBezTo>
                  <a:pt x="169682" y="468199"/>
                  <a:pt x="188730" y="466060"/>
                  <a:pt x="207389" y="461914"/>
                </a:cubicBezTo>
                <a:cubicBezTo>
                  <a:pt x="294871" y="442473"/>
                  <a:pt x="238303" y="399819"/>
                  <a:pt x="245096" y="263951"/>
                </a:cubicBezTo>
                <a:cubicBezTo>
                  <a:pt x="241954" y="216817"/>
                  <a:pt x="240370" y="169553"/>
                  <a:pt x="235670" y="122549"/>
                </a:cubicBezTo>
                <a:cubicBezTo>
                  <a:pt x="234076" y="106606"/>
                  <a:pt x="230129" y="90959"/>
                  <a:pt x="226243" y="75415"/>
                </a:cubicBezTo>
                <a:cubicBezTo>
                  <a:pt x="223833" y="65775"/>
                  <a:pt x="223842" y="54160"/>
                  <a:pt x="216816" y="47134"/>
                </a:cubicBezTo>
                <a:cubicBezTo>
                  <a:pt x="184403" y="14721"/>
                  <a:pt x="167536" y="11854"/>
                  <a:pt x="131975" y="0"/>
                </a:cubicBezTo>
                <a:cubicBezTo>
                  <a:pt x="119406" y="3142"/>
                  <a:pt x="105048" y="2240"/>
                  <a:pt x="94268" y="9427"/>
                </a:cubicBezTo>
                <a:cubicBezTo>
                  <a:pt x="84841" y="15712"/>
                  <a:pt x="83425" y="29697"/>
                  <a:pt x="75414" y="37708"/>
                </a:cubicBezTo>
                <a:cubicBezTo>
                  <a:pt x="67403" y="45719"/>
                  <a:pt x="56561" y="50277"/>
                  <a:pt x="47134" y="56561"/>
                </a:cubicBezTo>
                <a:cubicBezTo>
                  <a:pt x="20766" y="135666"/>
                  <a:pt x="31613" y="91549"/>
                  <a:pt x="47134" y="254524"/>
                </a:cubicBezTo>
                <a:cubicBezTo>
                  <a:pt x="57553" y="363932"/>
                  <a:pt x="56560" y="248158"/>
                  <a:pt x="56560" y="292231"/>
                </a:cubicBezTo>
                <a:lnTo>
                  <a:pt x="122548" y="216817"/>
                </a:lnTo>
                <a:lnTo>
                  <a:pt x="122548" y="216817"/>
                </a:ln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000496" y="2214554"/>
            <a:ext cx="1116762" cy="169683"/>
          </a:xfrm>
          <a:custGeom>
            <a:avLst/>
            <a:gdLst>
              <a:gd name="connsiteX0" fmla="*/ 32178 w 1116762"/>
              <a:gd name="connsiteY0" fmla="*/ 37707 h 169683"/>
              <a:gd name="connsiteX1" fmla="*/ 41605 w 1116762"/>
              <a:gd name="connsiteY1" fmla="*/ 160256 h 169683"/>
              <a:gd name="connsiteX2" fmla="*/ 69886 w 1116762"/>
              <a:gd name="connsiteY2" fmla="*/ 150829 h 169683"/>
              <a:gd name="connsiteX3" fmla="*/ 230141 w 1116762"/>
              <a:gd name="connsiteY3" fmla="*/ 160256 h 169683"/>
              <a:gd name="connsiteX4" fmla="*/ 1106834 w 1116762"/>
              <a:gd name="connsiteY4" fmla="*/ 150829 h 169683"/>
              <a:gd name="connsiteX5" fmla="*/ 1097407 w 1116762"/>
              <a:gd name="connsiteY5" fmla="*/ 122548 h 169683"/>
              <a:gd name="connsiteX6" fmla="*/ 1078554 w 1116762"/>
              <a:gd name="connsiteY6" fmla="*/ 94268 h 169683"/>
              <a:gd name="connsiteX7" fmla="*/ 1050273 w 1116762"/>
              <a:gd name="connsiteY7" fmla="*/ 37707 h 169683"/>
              <a:gd name="connsiteX8" fmla="*/ 993712 w 1116762"/>
              <a:gd name="connsiteY8" fmla="*/ 0 h 169683"/>
              <a:gd name="connsiteX9" fmla="*/ 409251 w 1116762"/>
              <a:gd name="connsiteY9" fmla="*/ 0 h 169683"/>
              <a:gd name="connsiteX10" fmla="*/ 22752 w 1116762"/>
              <a:gd name="connsiteY10" fmla="*/ 9427 h 169683"/>
              <a:gd name="connsiteX11" fmla="*/ 32178 w 1116762"/>
              <a:gd name="connsiteY11" fmla="*/ 37707 h 16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762" h="169683">
                <a:moveTo>
                  <a:pt x="32178" y="37707"/>
                </a:moveTo>
                <a:cubicBezTo>
                  <a:pt x="35320" y="62845"/>
                  <a:pt x="28649" y="121388"/>
                  <a:pt x="41605" y="160256"/>
                </a:cubicBezTo>
                <a:cubicBezTo>
                  <a:pt x="44747" y="169683"/>
                  <a:pt x="59949" y="150829"/>
                  <a:pt x="69886" y="150829"/>
                </a:cubicBezTo>
                <a:cubicBezTo>
                  <a:pt x="123397" y="150829"/>
                  <a:pt x="176723" y="157114"/>
                  <a:pt x="230141" y="160256"/>
                </a:cubicBezTo>
                <a:lnTo>
                  <a:pt x="1106834" y="150829"/>
                </a:lnTo>
                <a:cubicBezTo>
                  <a:pt x="1116762" y="150397"/>
                  <a:pt x="1101851" y="131436"/>
                  <a:pt x="1097407" y="122548"/>
                </a:cubicBezTo>
                <a:cubicBezTo>
                  <a:pt x="1092340" y="112415"/>
                  <a:pt x="1083621" y="104401"/>
                  <a:pt x="1078554" y="94268"/>
                </a:cubicBezTo>
                <a:cubicBezTo>
                  <a:pt x="1065853" y="68866"/>
                  <a:pt x="1074287" y="58719"/>
                  <a:pt x="1050273" y="37707"/>
                </a:cubicBezTo>
                <a:cubicBezTo>
                  <a:pt x="1033220" y="22786"/>
                  <a:pt x="993712" y="0"/>
                  <a:pt x="993712" y="0"/>
                </a:cubicBezTo>
                <a:cubicBezTo>
                  <a:pt x="569184" y="21227"/>
                  <a:pt x="1086573" y="0"/>
                  <a:pt x="409251" y="0"/>
                </a:cubicBezTo>
                <a:cubicBezTo>
                  <a:pt x="280380" y="0"/>
                  <a:pt x="151585" y="6285"/>
                  <a:pt x="22752" y="9427"/>
                </a:cubicBezTo>
                <a:cubicBezTo>
                  <a:pt x="0" y="43553"/>
                  <a:pt x="29036" y="12569"/>
                  <a:pt x="32178" y="3770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421171" y="2009508"/>
            <a:ext cx="212690" cy="725668"/>
          </a:xfrm>
          <a:custGeom>
            <a:avLst/>
            <a:gdLst>
              <a:gd name="connsiteX0" fmla="*/ 56561 w 212690"/>
              <a:gd name="connsiteY0" fmla="*/ 111523 h 725668"/>
              <a:gd name="connsiteX1" fmla="*/ 37707 w 212690"/>
              <a:gd name="connsiteY1" fmla="*/ 186937 h 725668"/>
              <a:gd name="connsiteX2" fmla="*/ 18854 w 212690"/>
              <a:gd name="connsiteY2" fmla="*/ 281205 h 725668"/>
              <a:gd name="connsiteX3" fmla="*/ 0 w 212690"/>
              <a:gd name="connsiteY3" fmla="*/ 648851 h 725668"/>
              <a:gd name="connsiteX4" fmla="*/ 9427 w 212690"/>
              <a:gd name="connsiteY4" fmla="*/ 705412 h 725668"/>
              <a:gd name="connsiteX5" fmla="*/ 169683 w 212690"/>
              <a:gd name="connsiteY5" fmla="*/ 695985 h 725668"/>
              <a:gd name="connsiteX6" fmla="*/ 179109 w 212690"/>
              <a:gd name="connsiteY6" fmla="*/ 592290 h 725668"/>
              <a:gd name="connsiteX7" fmla="*/ 188536 w 212690"/>
              <a:gd name="connsiteY7" fmla="*/ 507449 h 725668"/>
              <a:gd name="connsiteX8" fmla="*/ 188536 w 212690"/>
              <a:gd name="connsiteY8" fmla="*/ 441461 h 725668"/>
              <a:gd name="connsiteX9" fmla="*/ 207390 w 212690"/>
              <a:gd name="connsiteY9" fmla="*/ 54962 h 725668"/>
              <a:gd name="connsiteX10" fmla="*/ 197963 w 212690"/>
              <a:gd name="connsiteY10" fmla="*/ 7828 h 725668"/>
              <a:gd name="connsiteX11" fmla="*/ 141402 w 212690"/>
              <a:gd name="connsiteY11" fmla="*/ 26682 h 725668"/>
              <a:gd name="connsiteX12" fmla="*/ 113122 w 212690"/>
              <a:gd name="connsiteY12" fmla="*/ 36108 h 725668"/>
              <a:gd name="connsiteX13" fmla="*/ 103695 w 212690"/>
              <a:gd name="connsiteY13" fmla="*/ 64389 h 725668"/>
              <a:gd name="connsiteX14" fmla="*/ 84841 w 212690"/>
              <a:gd name="connsiteY14" fmla="*/ 92669 h 725668"/>
              <a:gd name="connsiteX15" fmla="*/ 75415 w 212690"/>
              <a:gd name="connsiteY15" fmla="*/ 130377 h 725668"/>
              <a:gd name="connsiteX16" fmla="*/ 65988 w 212690"/>
              <a:gd name="connsiteY16" fmla="*/ 168084 h 725668"/>
              <a:gd name="connsiteX17" fmla="*/ 56561 w 212690"/>
              <a:gd name="connsiteY17" fmla="*/ 111523 h 72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2690" h="725668">
                <a:moveTo>
                  <a:pt x="56561" y="111523"/>
                </a:moveTo>
                <a:cubicBezTo>
                  <a:pt x="50276" y="136661"/>
                  <a:pt x="41966" y="161378"/>
                  <a:pt x="37707" y="186937"/>
                </a:cubicBezTo>
                <a:cubicBezTo>
                  <a:pt x="26151" y="256278"/>
                  <a:pt x="32917" y="224955"/>
                  <a:pt x="18854" y="281205"/>
                </a:cubicBezTo>
                <a:cubicBezTo>
                  <a:pt x="7202" y="421027"/>
                  <a:pt x="0" y="486442"/>
                  <a:pt x="0" y="648851"/>
                </a:cubicBezTo>
                <a:cubicBezTo>
                  <a:pt x="0" y="667965"/>
                  <a:pt x="6285" y="686558"/>
                  <a:pt x="9427" y="705412"/>
                </a:cubicBezTo>
                <a:cubicBezTo>
                  <a:pt x="62846" y="702270"/>
                  <a:pt x="125159" y="725668"/>
                  <a:pt x="169683" y="695985"/>
                </a:cubicBezTo>
                <a:cubicBezTo>
                  <a:pt x="198561" y="676733"/>
                  <a:pt x="175656" y="626825"/>
                  <a:pt x="179109" y="592290"/>
                </a:cubicBezTo>
                <a:cubicBezTo>
                  <a:pt x="181940" y="563977"/>
                  <a:pt x="185394" y="535729"/>
                  <a:pt x="188536" y="507449"/>
                </a:cubicBezTo>
                <a:cubicBezTo>
                  <a:pt x="168581" y="447584"/>
                  <a:pt x="185083" y="513962"/>
                  <a:pt x="188536" y="441461"/>
                </a:cubicBezTo>
                <a:cubicBezTo>
                  <a:pt x="207375" y="45859"/>
                  <a:pt x="159429" y="198844"/>
                  <a:pt x="207390" y="54962"/>
                </a:cubicBezTo>
                <a:cubicBezTo>
                  <a:pt x="204248" y="39251"/>
                  <a:pt x="212690" y="14139"/>
                  <a:pt x="197963" y="7828"/>
                </a:cubicBezTo>
                <a:cubicBezTo>
                  <a:pt x="179696" y="0"/>
                  <a:pt x="160256" y="20398"/>
                  <a:pt x="141402" y="26682"/>
                </a:cubicBezTo>
                <a:lnTo>
                  <a:pt x="113122" y="36108"/>
                </a:lnTo>
                <a:cubicBezTo>
                  <a:pt x="109980" y="45535"/>
                  <a:pt x="108139" y="55501"/>
                  <a:pt x="103695" y="64389"/>
                </a:cubicBezTo>
                <a:cubicBezTo>
                  <a:pt x="98628" y="74522"/>
                  <a:pt x="89304" y="82255"/>
                  <a:pt x="84841" y="92669"/>
                </a:cubicBezTo>
                <a:cubicBezTo>
                  <a:pt x="79737" y="104578"/>
                  <a:pt x="78974" y="117919"/>
                  <a:pt x="75415" y="130377"/>
                </a:cubicBezTo>
                <a:cubicBezTo>
                  <a:pt x="64994" y="166851"/>
                  <a:pt x="65988" y="147072"/>
                  <a:pt x="65988" y="168084"/>
                </a:cubicBezTo>
                <a:lnTo>
                  <a:pt x="56561" y="11152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3976018" y="2626936"/>
            <a:ext cx="192798" cy="894383"/>
          </a:xfrm>
          <a:custGeom>
            <a:avLst/>
            <a:gdLst>
              <a:gd name="connsiteX0" fmla="*/ 39801 w 192798"/>
              <a:gd name="connsiteY0" fmla="*/ 116264 h 894383"/>
              <a:gd name="connsiteX1" fmla="*/ 39801 w 192798"/>
              <a:gd name="connsiteY1" fmla="*/ 851555 h 894383"/>
              <a:gd name="connsiteX2" fmla="*/ 171776 w 192798"/>
              <a:gd name="connsiteY2" fmla="*/ 842128 h 894383"/>
              <a:gd name="connsiteX3" fmla="*/ 181203 w 192798"/>
              <a:gd name="connsiteY3" fmla="*/ 455629 h 894383"/>
              <a:gd name="connsiteX4" fmla="*/ 190629 w 192798"/>
              <a:gd name="connsiteY4" fmla="*/ 417922 h 894383"/>
              <a:gd name="connsiteX5" fmla="*/ 190629 w 192798"/>
              <a:gd name="connsiteY5" fmla="*/ 333080 h 894383"/>
              <a:gd name="connsiteX6" fmla="*/ 171776 w 192798"/>
              <a:gd name="connsiteY6" fmla="*/ 304800 h 894383"/>
              <a:gd name="connsiteX7" fmla="*/ 162349 w 192798"/>
              <a:gd name="connsiteY7" fmla="*/ 238812 h 894383"/>
              <a:gd name="connsiteX8" fmla="*/ 152922 w 192798"/>
              <a:gd name="connsiteY8" fmla="*/ 182252 h 894383"/>
              <a:gd name="connsiteX9" fmla="*/ 124642 w 192798"/>
              <a:gd name="connsiteY9" fmla="*/ 125691 h 894383"/>
              <a:gd name="connsiteX10" fmla="*/ 96361 w 192798"/>
              <a:gd name="connsiteY10" fmla="*/ 116264 h 894383"/>
              <a:gd name="connsiteX11" fmla="*/ 49227 w 192798"/>
              <a:gd name="connsiteY11" fmla="*/ 153971 h 894383"/>
              <a:gd name="connsiteX12" fmla="*/ 39801 w 192798"/>
              <a:gd name="connsiteY12" fmla="*/ 116264 h 89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798" h="894383">
                <a:moveTo>
                  <a:pt x="39801" y="116264"/>
                </a:moveTo>
                <a:cubicBezTo>
                  <a:pt x="38230" y="232528"/>
                  <a:pt x="0" y="689698"/>
                  <a:pt x="39801" y="851555"/>
                </a:cubicBezTo>
                <a:cubicBezTo>
                  <a:pt x="50332" y="894383"/>
                  <a:pt x="127784" y="845270"/>
                  <a:pt x="171776" y="842128"/>
                </a:cubicBezTo>
                <a:cubicBezTo>
                  <a:pt x="174918" y="713295"/>
                  <a:pt x="175481" y="584373"/>
                  <a:pt x="181203" y="455629"/>
                </a:cubicBezTo>
                <a:cubicBezTo>
                  <a:pt x="181778" y="442686"/>
                  <a:pt x="189635" y="430840"/>
                  <a:pt x="190629" y="417922"/>
                </a:cubicBezTo>
                <a:cubicBezTo>
                  <a:pt x="192798" y="389725"/>
                  <a:pt x="190629" y="361361"/>
                  <a:pt x="190629" y="333080"/>
                </a:cubicBezTo>
                <a:cubicBezTo>
                  <a:pt x="184345" y="323653"/>
                  <a:pt x="175031" y="315652"/>
                  <a:pt x="171776" y="304800"/>
                </a:cubicBezTo>
                <a:cubicBezTo>
                  <a:pt x="165391" y="283518"/>
                  <a:pt x="165728" y="260773"/>
                  <a:pt x="162349" y="238812"/>
                </a:cubicBezTo>
                <a:cubicBezTo>
                  <a:pt x="159443" y="219921"/>
                  <a:pt x="157068" y="200910"/>
                  <a:pt x="152922" y="182252"/>
                </a:cubicBezTo>
                <a:cubicBezTo>
                  <a:pt x="149230" y="165637"/>
                  <a:pt x="138384" y="136685"/>
                  <a:pt x="124642" y="125691"/>
                </a:cubicBezTo>
                <a:cubicBezTo>
                  <a:pt x="116883" y="119483"/>
                  <a:pt x="105788" y="119406"/>
                  <a:pt x="96361" y="116264"/>
                </a:cubicBezTo>
                <a:cubicBezTo>
                  <a:pt x="63744" y="127137"/>
                  <a:pt x="66283" y="119860"/>
                  <a:pt x="49227" y="153971"/>
                </a:cubicBezTo>
                <a:cubicBezTo>
                  <a:pt x="47822" y="156782"/>
                  <a:pt x="41372" y="0"/>
                  <a:pt x="39801" y="11626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4257359" y="2912372"/>
            <a:ext cx="196610" cy="197477"/>
          </a:xfrm>
          <a:custGeom>
            <a:avLst/>
            <a:gdLst>
              <a:gd name="connsiteX0" fmla="*/ 12983 w 196610"/>
              <a:gd name="connsiteY0" fmla="*/ 19364 h 197477"/>
              <a:gd name="connsiteX1" fmla="*/ 50690 w 196610"/>
              <a:gd name="connsiteY1" fmla="*/ 179620 h 197477"/>
              <a:gd name="connsiteX2" fmla="*/ 78971 w 196610"/>
              <a:gd name="connsiteY2" fmla="*/ 189047 h 197477"/>
              <a:gd name="connsiteX3" fmla="*/ 182666 w 196610"/>
              <a:gd name="connsiteY3" fmla="*/ 179620 h 197477"/>
              <a:gd name="connsiteX4" fmla="*/ 173239 w 196610"/>
              <a:gd name="connsiteY4" fmla="*/ 132486 h 197477"/>
              <a:gd name="connsiteX5" fmla="*/ 163812 w 196610"/>
              <a:gd name="connsiteY5" fmla="*/ 66498 h 197477"/>
              <a:gd name="connsiteX6" fmla="*/ 135532 w 196610"/>
              <a:gd name="connsiteY6" fmla="*/ 57071 h 197477"/>
              <a:gd name="connsiteX7" fmla="*/ 50690 w 196610"/>
              <a:gd name="connsiteY7" fmla="*/ 19364 h 197477"/>
              <a:gd name="connsiteX8" fmla="*/ 22410 w 196610"/>
              <a:gd name="connsiteY8" fmla="*/ 9937 h 197477"/>
              <a:gd name="connsiteX9" fmla="*/ 22410 w 196610"/>
              <a:gd name="connsiteY9" fmla="*/ 75925 h 197477"/>
              <a:gd name="connsiteX10" fmla="*/ 12983 w 196610"/>
              <a:gd name="connsiteY10" fmla="*/ 19364 h 19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610" h="197477">
                <a:moveTo>
                  <a:pt x="12983" y="19364"/>
                </a:moveTo>
                <a:cubicBezTo>
                  <a:pt x="17950" y="83930"/>
                  <a:pt x="0" y="137379"/>
                  <a:pt x="50690" y="179620"/>
                </a:cubicBezTo>
                <a:cubicBezTo>
                  <a:pt x="58324" y="185981"/>
                  <a:pt x="69544" y="185905"/>
                  <a:pt x="78971" y="189047"/>
                </a:cubicBezTo>
                <a:cubicBezTo>
                  <a:pt x="113536" y="185905"/>
                  <a:pt x="152905" y="197477"/>
                  <a:pt x="182666" y="179620"/>
                </a:cubicBezTo>
                <a:cubicBezTo>
                  <a:pt x="196405" y="171376"/>
                  <a:pt x="175873" y="148290"/>
                  <a:pt x="173239" y="132486"/>
                </a:cubicBezTo>
                <a:cubicBezTo>
                  <a:pt x="169586" y="110569"/>
                  <a:pt x="173749" y="86372"/>
                  <a:pt x="163812" y="66498"/>
                </a:cubicBezTo>
                <a:cubicBezTo>
                  <a:pt x="159368" y="57610"/>
                  <a:pt x="144420" y="61515"/>
                  <a:pt x="135532" y="57071"/>
                </a:cubicBezTo>
                <a:cubicBezTo>
                  <a:pt x="45900" y="12256"/>
                  <a:pt x="196610" y="68005"/>
                  <a:pt x="50690" y="19364"/>
                </a:cubicBezTo>
                <a:cubicBezTo>
                  <a:pt x="41263" y="16222"/>
                  <a:pt x="22410" y="0"/>
                  <a:pt x="22410" y="9937"/>
                </a:cubicBezTo>
                <a:lnTo>
                  <a:pt x="22410" y="75925"/>
                </a:lnTo>
                <a:lnTo>
                  <a:pt x="12983" y="1936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4619134" y="2947609"/>
            <a:ext cx="203585" cy="152388"/>
          </a:xfrm>
          <a:custGeom>
            <a:avLst/>
            <a:gdLst>
              <a:gd name="connsiteX0" fmla="*/ 0 w 203585"/>
              <a:gd name="connsiteY0" fmla="*/ 87822 h 152388"/>
              <a:gd name="connsiteX1" fmla="*/ 9427 w 203585"/>
              <a:gd name="connsiteY1" fmla="*/ 50115 h 152388"/>
              <a:gd name="connsiteX2" fmla="*/ 84841 w 203585"/>
              <a:gd name="connsiteY2" fmla="*/ 21834 h 152388"/>
              <a:gd name="connsiteX3" fmla="*/ 169682 w 203585"/>
              <a:gd name="connsiteY3" fmla="*/ 2981 h 152388"/>
              <a:gd name="connsiteX4" fmla="*/ 75414 w 203585"/>
              <a:gd name="connsiteY4" fmla="*/ 125529 h 152388"/>
              <a:gd name="connsiteX5" fmla="*/ 47134 w 203585"/>
              <a:gd name="connsiteY5" fmla="*/ 116102 h 152388"/>
              <a:gd name="connsiteX6" fmla="*/ 28280 w 203585"/>
              <a:gd name="connsiteY6" fmla="*/ 87822 h 152388"/>
              <a:gd name="connsiteX7" fmla="*/ 9427 w 203585"/>
              <a:gd name="connsiteY7" fmla="*/ 31261 h 152388"/>
              <a:gd name="connsiteX8" fmla="*/ 0 w 203585"/>
              <a:gd name="connsiteY8" fmla="*/ 87822 h 1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85" h="152388">
                <a:moveTo>
                  <a:pt x="0" y="87822"/>
                </a:moveTo>
                <a:cubicBezTo>
                  <a:pt x="3142" y="75253"/>
                  <a:pt x="2240" y="60895"/>
                  <a:pt x="9427" y="50115"/>
                </a:cubicBezTo>
                <a:cubicBezTo>
                  <a:pt x="25225" y="26418"/>
                  <a:pt x="63104" y="27762"/>
                  <a:pt x="84841" y="21834"/>
                </a:cubicBezTo>
                <a:cubicBezTo>
                  <a:pt x="164900" y="0"/>
                  <a:pt x="114625" y="2981"/>
                  <a:pt x="169682" y="2981"/>
                </a:cubicBezTo>
                <a:cubicBezTo>
                  <a:pt x="159011" y="152388"/>
                  <a:pt x="203585" y="146891"/>
                  <a:pt x="75414" y="125529"/>
                </a:cubicBezTo>
                <a:cubicBezTo>
                  <a:pt x="65613" y="123895"/>
                  <a:pt x="56561" y="119244"/>
                  <a:pt x="47134" y="116102"/>
                </a:cubicBezTo>
                <a:cubicBezTo>
                  <a:pt x="40849" y="106675"/>
                  <a:pt x="32881" y="98175"/>
                  <a:pt x="28280" y="87822"/>
                </a:cubicBezTo>
                <a:cubicBezTo>
                  <a:pt x="20209" y="69661"/>
                  <a:pt x="9427" y="31261"/>
                  <a:pt x="9427" y="31261"/>
                </a:cubicBezTo>
                <a:lnTo>
                  <a:pt x="0" y="8782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4210913" y="3078046"/>
            <a:ext cx="662737" cy="249653"/>
          </a:xfrm>
          <a:custGeom>
            <a:avLst/>
            <a:gdLst>
              <a:gd name="connsiteX0" fmla="*/ 21722 w 662737"/>
              <a:gd name="connsiteY0" fmla="*/ 51653 h 249653"/>
              <a:gd name="connsiteX1" fmla="*/ 115990 w 662737"/>
              <a:gd name="connsiteY1" fmla="*/ 155348 h 249653"/>
              <a:gd name="connsiteX2" fmla="*/ 134844 w 662737"/>
              <a:gd name="connsiteY2" fmla="*/ 155348 h 249653"/>
              <a:gd name="connsiteX3" fmla="*/ 181978 w 662737"/>
              <a:gd name="connsiteY3" fmla="*/ 145921 h 249653"/>
              <a:gd name="connsiteX4" fmla="*/ 238539 w 662737"/>
              <a:gd name="connsiteY4" fmla="*/ 127067 h 249653"/>
              <a:gd name="connsiteX5" fmla="*/ 634464 w 662737"/>
              <a:gd name="connsiteY5" fmla="*/ 32799 h 249653"/>
              <a:gd name="connsiteX6" fmla="*/ 445928 w 662737"/>
              <a:gd name="connsiteY6" fmla="*/ 4519 h 249653"/>
              <a:gd name="connsiteX7" fmla="*/ 238539 w 662737"/>
              <a:gd name="connsiteY7" fmla="*/ 13946 h 249653"/>
              <a:gd name="connsiteX8" fmla="*/ 134844 w 662737"/>
              <a:gd name="connsiteY8" fmla="*/ 13946 h 249653"/>
              <a:gd name="connsiteX9" fmla="*/ 78283 w 662737"/>
              <a:gd name="connsiteY9" fmla="*/ 23373 h 249653"/>
              <a:gd name="connsiteX10" fmla="*/ 40576 w 662737"/>
              <a:gd name="connsiteY10" fmla="*/ 98787 h 249653"/>
              <a:gd name="connsiteX11" fmla="*/ 21722 w 662737"/>
              <a:gd name="connsiteY11" fmla="*/ 51653 h 24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2737" h="249653">
                <a:moveTo>
                  <a:pt x="21722" y="51653"/>
                </a:moveTo>
                <a:cubicBezTo>
                  <a:pt x="33717" y="171604"/>
                  <a:pt x="0" y="144803"/>
                  <a:pt x="115990" y="155348"/>
                </a:cubicBezTo>
                <a:cubicBezTo>
                  <a:pt x="122249" y="155917"/>
                  <a:pt x="128559" y="155348"/>
                  <a:pt x="134844" y="155348"/>
                </a:cubicBezTo>
                <a:cubicBezTo>
                  <a:pt x="150555" y="152206"/>
                  <a:pt x="166520" y="150137"/>
                  <a:pt x="181978" y="145921"/>
                </a:cubicBezTo>
                <a:cubicBezTo>
                  <a:pt x="201151" y="140692"/>
                  <a:pt x="218671" y="127540"/>
                  <a:pt x="238539" y="127067"/>
                </a:cubicBezTo>
                <a:cubicBezTo>
                  <a:pt x="662737" y="116968"/>
                  <a:pt x="634464" y="249653"/>
                  <a:pt x="634464" y="32799"/>
                </a:cubicBezTo>
                <a:cubicBezTo>
                  <a:pt x="536062" y="0"/>
                  <a:pt x="597726" y="15362"/>
                  <a:pt x="445928" y="4519"/>
                </a:cubicBezTo>
                <a:cubicBezTo>
                  <a:pt x="376798" y="7661"/>
                  <a:pt x="307564" y="9016"/>
                  <a:pt x="238539" y="13946"/>
                </a:cubicBezTo>
                <a:cubicBezTo>
                  <a:pt x="140782" y="20929"/>
                  <a:pt x="222005" y="31379"/>
                  <a:pt x="134844" y="13946"/>
                </a:cubicBezTo>
                <a:cubicBezTo>
                  <a:pt x="115990" y="17088"/>
                  <a:pt x="90018" y="8286"/>
                  <a:pt x="78283" y="23373"/>
                </a:cubicBezTo>
                <a:cubicBezTo>
                  <a:pt x="12352" y="108141"/>
                  <a:pt x="114780" y="98787"/>
                  <a:pt x="40576" y="98787"/>
                </a:cubicBezTo>
                <a:lnTo>
                  <a:pt x="21722" y="5165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4213781" y="3235627"/>
            <a:ext cx="678730" cy="139169"/>
          </a:xfrm>
          <a:custGeom>
            <a:avLst/>
            <a:gdLst>
              <a:gd name="connsiteX0" fmla="*/ 0 w 678730"/>
              <a:gd name="connsiteY0" fmla="*/ 63754 h 139169"/>
              <a:gd name="connsiteX1" fmla="*/ 28281 w 678730"/>
              <a:gd name="connsiteY1" fmla="*/ 92035 h 139169"/>
              <a:gd name="connsiteX2" fmla="*/ 56561 w 678730"/>
              <a:gd name="connsiteY2" fmla="*/ 139169 h 139169"/>
              <a:gd name="connsiteX3" fmla="*/ 28281 w 678730"/>
              <a:gd name="connsiteY3" fmla="*/ 63754 h 139169"/>
              <a:gd name="connsiteX4" fmla="*/ 56561 w 678730"/>
              <a:gd name="connsiteY4" fmla="*/ 54328 h 139169"/>
              <a:gd name="connsiteX5" fmla="*/ 84842 w 678730"/>
              <a:gd name="connsiteY5" fmla="*/ 35474 h 139169"/>
              <a:gd name="connsiteX6" fmla="*/ 565609 w 678730"/>
              <a:gd name="connsiteY6" fmla="*/ 26047 h 139169"/>
              <a:gd name="connsiteX7" fmla="*/ 659877 w 678730"/>
              <a:gd name="connsiteY7" fmla="*/ 16620 h 139169"/>
              <a:gd name="connsiteX8" fmla="*/ 678730 w 678730"/>
              <a:gd name="connsiteY8" fmla="*/ 26047 h 139169"/>
              <a:gd name="connsiteX9" fmla="*/ 659877 w 678730"/>
              <a:gd name="connsiteY9" fmla="*/ 101462 h 139169"/>
              <a:gd name="connsiteX10" fmla="*/ 659877 w 678730"/>
              <a:gd name="connsiteY10" fmla="*/ 139169 h 139169"/>
              <a:gd name="connsiteX11" fmla="*/ 169683 w 678730"/>
              <a:gd name="connsiteY11" fmla="*/ 129742 h 139169"/>
              <a:gd name="connsiteX12" fmla="*/ 65988 w 678730"/>
              <a:gd name="connsiteY12" fmla="*/ 129742 h 139169"/>
              <a:gd name="connsiteX13" fmla="*/ 0 w 678730"/>
              <a:gd name="connsiteY13" fmla="*/ 63754 h 13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8730" h="139169">
                <a:moveTo>
                  <a:pt x="0" y="63754"/>
                </a:moveTo>
                <a:cubicBezTo>
                  <a:pt x="9427" y="73181"/>
                  <a:pt x="19746" y="81793"/>
                  <a:pt x="28281" y="92035"/>
                </a:cubicBezTo>
                <a:cubicBezTo>
                  <a:pt x="42499" y="109097"/>
                  <a:pt x="47359" y="120765"/>
                  <a:pt x="56561" y="139169"/>
                </a:cubicBezTo>
                <a:cubicBezTo>
                  <a:pt x="47134" y="114031"/>
                  <a:pt x="28281" y="90602"/>
                  <a:pt x="28281" y="63754"/>
                </a:cubicBezTo>
                <a:cubicBezTo>
                  <a:pt x="28281" y="53817"/>
                  <a:pt x="47673" y="58772"/>
                  <a:pt x="56561" y="54328"/>
                </a:cubicBezTo>
                <a:cubicBezTo>
                  <a:pt x="66695" y="49261"/>
                  <a:pt x="73530" y="36102"/>
                  <a:pt x="84842" y="35474"/>
                </a:cubicBezTo>
                <a:cubicBezTo>
                  <a:pt x="244882" y="26583"/>
                  <a:pt x="405353" y="29189"/>
                  <a:pt x="565609" y="26047"/>
                </a:cubicBezTo>
                <a:cubicBezTo>
                  <a:pt x="623532" y="6740"/>
                  <a:pt x="610015" y="0"/>
                  <a:pt x="659877" y="16620"/>
                </a:cubicBezTo>
                <a:cubicBezTo>
                  <a:pt x="666543" y="18842"/>
                  <a:pt x="672446" y="22905"/>
                  <a:pt x="678730" y="26047"/>
                </a:cubicBezTo>
                <a:cubicBezTo>
                  <a:pt x="668941" y="55416"/>
                  <a:pt x="663668" y="67340"/>
                  <a:pt x="659877" y="101462"/>
                </a:cubicBezTo>
                <a:cubicBezTo>
                  <a:pt x="658489" y="113954"/>
                  <a:pt x="659877" y="126600"/>
                  <a:pt x="659877" y="139169"/>
                </a:cubicBezTo>
                <a:cubicBezTo>
                  <a:pt x="503267" y="34762"/>
                  <a:pt x="645515" y="121811"/>
                  <a:pt x="169683" y="129742"/>
                </a:cubicBezTo>
                <a:cubicBezTo>
                  <a:pt x="135123" y="130318"/>
                  <a:pt x="100553" y="129742"/>
                  <a:pt x="65988" y="129742"/>
                </a:cubicBezTo>
                <a:lnTo>
                  <a:pt x="0" y="6375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484803" y="2882380"/>
            <a:ext cx="89950" cy="647056"/>
          </a:xfrm>
          <a:custGeom>
            <a:avLst/>
            <a:gdLst>
              <a:gd name="connsiteX0" fmla="*/ 21209 w 89950"/>
              <a:gd name="connsiteY0" fmla="*/ 11649 h 647056"/>
              <a:gd name="connsiteX1" fmla="*/ 11783 w 89950"/>
              <a:gd name="connsiteY1" fmla="*/ 219039 h 647056"/>
              <a:gd name="connsiteX2" fmla="*/ 2356 w 89950"/>
              <a:gd name="connsiteY2" fmla="*/ 322733 h 647056"/>
              <a:gd name="connsiteX3" fmla="*/ 2356 w 89950"/>
              <a:gd name="connsiteY3" fmla="*/ 633818 h 647056"/>
              <a:gd name="connsiteX4" fmla="*/ 87197 w 89950"/>
              <a:gd name="connsiteY4" fmla="*/ 643245 h 647056"/>
              <a:gd name="connsiteX5" fmla="*/ 77770 w 89950"/>
              <a:gd name="connsiteY5" fmla="*/ 21076 h 647056"/>
              <a:gd name="connsiteX6" fmla="*/ 49490 w 89950"/>
              <a:gd name="connsiteY6" fmla="*/ 2222 h 647056"/>
              <a:gd name="connsiteX7" fmla="*/ 30636 w 89950"/>
              <a:gd name="connsiteY7" fmla="*/ 68210 h 647056"/>
              <a:gd name="connsiteX8" fmla="*/ 11783 w 89950"/>
              <a:gd name="connsiteY8" fmla="*/ 77636 h 647056"/>
              <a:gd name="connsiteX9" fmla="*/ 11783 w 89950"/>
              <a:gd name="connsiteY9" fmla="*/ 285026 h 647056"/>
              <a:gd name="connsiteX10" fmla="*/ 21209 w 89950"/>
              <a:gd name="connsiteY10" fmla="*/ 11649 h 64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950" h="647056">
                <a:moveTo>
                  <a:pt x="21209" y="11649"/>
                </a:moveTo>
                <a:cubicBezTo>
                  <a:pt x="18067" y="80779"/>
                  <a:pt x="15969" y="149964"/>
                  <a:pt x="11783" y="219039"/>
                </a:cubicBezTo>
                <a:cubicBezTo>
                  <a:pt x="9683" y="253683"/>
                  <a:pt x="3145" y="288035"/>
                  <a:pt x="2356" y="322733"/>
                </a:cubicBezTo>
                <a:cubicBezTo>
                  <a:pt x="0" y="426401"/>
                  <a:pt x="2356" y="530123"/>
                  <a:pt x="2356" y="633818"/>
                </a:cubicBezTo>
                <a:cubicBezTo>
                  <a:pt x="55305" y="647056"/>
                  <a:pt x="27107" y="643245"/>
                  <a:pt x="87197" y="643245"/>
                </a:cubicBezTo>
                <a:cubicBezTo>
                  <a:pt x="84055" y="435855"/>
                  <a:pt x="89950" y="228132"/>
                  <a:pt x="77770" y="21076"/>
                </a:cubicBezTo>
                <a:cubicBezTo>
                  <a:pt x="77105" y="9766"/>
                  <a:pt x="60600" y="0"/>
                  <a:pt x="49490" y="2222"/>
                </a:cubicBezTo>
                <a:cubicBezTo>
                  <a:pt x="23664" y="7387"/>
                  <a:pt x="30636" y="56420"/>
                  <a:pt x="30636" y="68210"/>
                </a:cubicBezTo>
                <a:lnTo>
                  <a:pt x="11783" y="77636"/>
                </a:lnTo>
                <a:lnTo>
                  <a:pt x="11783" y="285026"/>
                </a:lnTo>
                <a:lnTo>
                  <a:pt x="21209" y="1164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5684363" y="2177592"/>
            <a:ext cx="275131" cy="367645"/>
          </a:xfrm>
          <a:custGeom>
            <a:avLst/>
            <a:gdLst>
              <a:gd name="connsiteX0" fmla="*/ 0 w 275131"/>
              <a:gd name="connsiteY0" fmla="*/ 9427 h 367645"/>
              <a:gd name="connsiteX1" fmla="*/ 9427 w 275131"/>
              <a:gd name="connsiteY1" fmla="*/ 65987 h 367645"/>
              <a:gd name="connsiteX2" fmla="*/ 28280 w 275131"/>
              <a:gd name="connsiteY2" fmla="*/ 141402 h 367645"/>
              <a:gd name="connsiteX3" fmla="*/ 56561 w 275131"/>
              <a:gd name="connsiteY3" fmla="*/ 301657 h 367645"/>
              <a:gd name="connsiteX4" fmla="*/ 75414 w 275131"/>
              <a:gd name="connsiteY4" fmla="*/ 329938 h 367645"/>
              <a:gd name="connsiteX5" fmla="*/ 131975 w 275131"/>
              <a:gd name="connsiteY5" fmla="*/ 367645 h 367645"/>
              <a:gd name="connsiteX6" fmla="*/ 188536 w 275131"/>
              <a:gd name="connsiteY6" fmla="*/ 358218 h 367645"/>
              <a:gd name="connsiteX7" fmla="*/ 207390 w 275131"/>
              <a:gd name="connsiteY7" fmla="*/ 131975 h 367645"/>
              <a:gd name="connsiteX8" fmla="*/ 188536 w 275131"/>
              <a:gd name="connsiteY8" fmla="*/ 103695 h 367645"/>
              <a:gd name="connsiteX9" fmla="*/ 131975 w 275131"/>
              <a:gd name="connsiteY9" fmla="*/ 47134 h 367645"/>
              <a:gd name="connsiteX10" fmla="*/ 113122 w 275131"/>
              <a:gd name="connsiteY10" fmla="*/ 18853 h 367645"/>
              <a:gd name="connsiteX11" fmla="*/ 56561 w 275131"/>
              <a:gd name="connsiteY11" fmla="*/ 0 h 367645"/>
              <a:gd name="connsiteX12" fmla="*/ 28280 w 275131"/>
              <a:gd name="connsiteY12" fmla="*/ 9427 h 367645"/>
              <a:gd name="connsiteX13" fmla="*/ 18853 w 275131"/>
              <a:gd name="connsiteY13" fmla="*/ 56561 h 367645"/>
              <a:gd name="connsiteX14" fmla="*/ 0 w 275131"/>
              <a:gd name="connsiteY14" fmla="*/ 75414 h 367645"/>
              <a:gd name="connsiteX15" fmla="*/ 0 w 275131"/>
              <a:gd name="connsiteY15" fmla="*/ 9427 h 36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5131" h="367645">
                <a:moveTo>
                  <a:pt x="0" y="9427"/>
                </a:moveTo>
                <a:cubicBezTo>
                  <a:pt x="3142" y="28280"/>
                  <a:pt x="5422" y="47298"/>
                  <a:pt x="9427" y="65987"/>
                </a:cubicBezTo>
                <a:cubicBezTo>
                  <a:pt x="14856" y="91324"/>
                  <a:pt x="28280" y="141402"/>
                  <a:pt x="28280" y="141402"/>
                </a:cubicBezTo>
                <a:cubicBezTo>
                  <a:pt x="31281" y="174416"/>
                  <a:pt x="31441" y="263975"/>
                  <a:pt x="56561" y="301657"/>
                </a:cubicBezTo>
                <a:cubicBezTo>
                  <a:pt x="62845" y="311084"/>
                  <a:pt x="66888" y="322477"/>
                  <a:pt x="75414" y="329938"/>
                </a:cubicBezTo>
                <a:cubicBezTo>
                  <a:pt x="92467" y="344859"/>
                  <a:pt x="131975" y="367645"/>
                  <a:pt x="131975" y="367645"/>
                </a:cubicBezTo>
                <a:cubicBezTo>
                  <a:pt x="150829" y="364503"/>
                  <a:pt x="170403" y="364262"/>
                  <a:pt x="188536" y="358218"/>
                </a:cubicBezTo>
                <a:cubicBezTo>
                  <a:pt x="275131" y="329353"/>
                  <a:pt x="212837" y="177371"/>
                  <a:pt x="207390" y="131975"/>
                </a:cubicBezTo>
                <a:cubicBezTo>
                  <a:pt x="206040" y="120726"/>
                  <a:pt x="196063" y="112163"/>
                  <a:pt x="188536" y="103695"/>
                </a:cubicBezTo>
                <a:cubicBezTo>
                  <a:pt x="170822" y="83767"/>
                  <a:pt x="146764" y="69319"/>
                  <a:pt x="131975" y="47134"/>
                </a:cubicBezTo>
                <a:cubicBezTo>
                  <a:pt x="125691" y="37707"/>
                  <a:pt x="122730" y="24858"/>
                  <a:pt x="113122" y="18853"/>
                </a:cubicBezTo>
                <a:cubicBezTo>
                  <a:pt x="96269" y="8320"/>
                  <a:pt x="56561" y="0"/>
                  <a:pt x="56561" y="0"/>
                </a:cubicBezTo>
                <a:cubicBezTo>
                  <a:pt x="47134" y="3142"/>
                  <a:pt x="33792" y="1159"/>
                  <a:pt x="28280" y="9427"/>
                </a:cubicBezTo>
                <a:cubicBezTo>
                  <a:pt x="19392" y="22758"/>
                  <a:pt x="25165" y="41834"/>
                  <a:pt x="18853" y="56561"/>
                </a:cubicBezTo>
                <a:cubicBezTo>
                  <a:pt x="15352" y="64730"/>
                  <a:pt x="6284" y="69130"/>
                  <a:pt x="0" y="75414"/>
                </a:cubicBezTo>
                <a:lnTo>
                  <a:pt x="0" y="942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20500335">
            <a:off x="5618201" y="2639505"/>
            <a:ext cx="276582" cy="395926"/>
          </a:xfrm>
          <a:custGeom>
            <a:avLst/>
            <a:gdLst>
              <a:gd name="connsiteX0" fmla="*/ 19028 w 276582"/>
              <a:gd name="connsiteY0" fmla="*/ 84841 h 395926"/>
              <a:gd name="connsiteX1" fmla="*/ 28455 w 276582"/>
              <a:gd name="connsiteY1" fmla="*/ 216817 h 395926"/>
              <a:gd name="connsiteX2" fmla="*/ 47308 w 276582"/>
              <a:gd name="connsiteY2" fmla="*/ 245097 h 395926"/>
              <a:gd name="connsiteX3" fmla="*/ 66162 w 276582"/>
              <a:gd name="connsiteY3" fmla="*/ 301658 h 395926"/>
              <a:gd name="connsiteX4" fmla="*/ 85015 w 276582"/>
              <a:gd name="connsiteY4" fmla="*/ 329938 h 395926"/>
              <a:gd name="connsiteX5" fmla="*/ 113296 w 276582"/>
              <a:gd name="connsiteY5" fmla="*/ 386499 h 395926"/>
              <a:gd name="connsiteX6" fmla="*/ 141576 w 276582"/>
              <a:gd name="connsiteY6" fmla="*/ 395926 h 395926"/>
              <a:gd name="connsiteX7" fmla="*/ 169857 w 276582"/>
              <a:gd name="connsiteY7" fmla="*/ 386499 h 395926"/>
              <a:gd name="connsiteX8" fmla="*/ 207564 w 276582"/>
              <a:gd name="connsiteY8" fmla="*/ 377072 h 395926"/>
              <a:gd name="connsiteX9" fmla="*/ 264125 w 276582"/>
              <a:gd name="connsiteY9" fmla="*/ 358219 h 395926"/>
              <a:gd name="connsiteX10" fmla="*/ 235844 w 276582"/>
              <a:gd name="connsiteY10" fmla="*/ 94268 h 395926"/>
              <a:gd name="connsiteX11" fmla="*/ 207564 w 276582"/>
              <a:gd name="connsiteY11" fmla="*/ 37707 h 395926"/>
              <a:gd name="connsiteX12" fmla="*/ 151003 w 276582"/>
              <a:gd name="connsiteY12" fmla="*/ 0 h 395926"/>
              <a:gd name="connsiteX13" fmla="*/ 75589 w 276582"/>
              <a:gd name="connsiteY13" fmla="*/ 18854 h 395926"/>
              <a:gd name="connsiteX14" fmla="*/ 56735 w 276582"/>
              <a:gd name="connsiteY14" fmla="*/ 47134 h 395926"/>
              <a:gd name="connsiteX15" fmla="*/ 47308 w 276582"/>
              <a:gd name="connsiteY15" fmla="*/ 75415 h 395926"/>
              <a:gd name="connsiteX16" fmla="*/ 19028 w 276582"/>
              <a:gd name="connsiteY16" fmla="*/ 131975 h 395926"/>
              <a:gd name="connsiteX17" fmla="*/ 37881 w 276582"/>
              <a:gd name="connsiteY17" fmla="*/ 216817 h 395926"/>
              <a:gd name="connsiteX18" fmla="*/ 19028 w 276582"/>
              <a:gd name="connsiteY18" fmla="*/ 84841 h 3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6582" h="395926">
                <a:moveTo>
                  <a:pt x="19028" y="84841"/>
                </a:moveTo>
                <a:cubicBezTo>
                  <a:pt x="22170" y="128833"/>
                  <a:pt x="20790" y="173384"/>
                  <a:pt x="28455" y="216817"/>
                </a:cubicBezTo>
                <a:cubicBezTo>
                  <a:pt x="30424" y="227974"/>
                  <a:pt x="42707" y="234744"/>
                  <a:pt x="47308" y="245097"/>
                </a:cubicBezTo>
                <a:cubicBezTo>
                  <a:pt x="55379" y="263258"/>
                  <a:pt x="59877" y="282804"/>
                  <a:pt x="66162" y="301658"/>
                </a:cubicBezTo>
                <a:cubicBezTo>
                  <a:pt x="69745" y="312406"/>
                  <a:pt x="79948" y="319805"/>
                  <a:pt x="85015" y="329938"/>
                </a:cubicBezTo>
                <a:cubicBezTo>
                  <a:pt x="96400" y="352709"/>
                  <a:pt x="90782" y="368488"/>
                  <a:pt x="113296" y="386499"/>
                </a:cubicBezTo>
                <a:cubicBezTo>
                  <a:pt x="121055" y="392706"/>
                  <a:pt x="132149" y="392784"/>
                  <a:pt x="141576" y="395926"/>
                </a:cubicBezTo>
                <a:cubicBezTo>
                  <a:pt x="151003" y="392784"/>
                  <a:pt x="160302" y="389229"/>
                  <a:pt x="169857" y="386499"/>
                </a:cubicBezTo>
                <a:cubicBezTo>
                  <a:pt x="182314" y="382940"/>
                  <a:pt x="195155" y="380795"/>
                  <a:pt x="207564" y="377072"/>
                </a:cubicBezTo>
                <a:cubicBezTo>
                  <a:pt x="226599" y="371361"/>
                  <a:pt x="264125" y="358219"/>
                  <a:pt x="264125" y="358219"/>
                </a:cubicBezTo>
                <a:cubicBezTo>
                  <a:pt x="253795" y="130961"/>
                  <a:pt x="276582" y="216483"/>
                  <a:pt x="235844" y="94268"/>
                </a:cubicBezTo>
                <a:cubicBezTo>
                  <a:pt x="229119" y="74094"/>
                  <a:pt x="224765" y="52758"/>
                  <a:pt x="207564" y="37707"/>
                </a:cubicBezTo>
                <a:cubicBezTo>
                  <a:pt x="190511" y="22786"/>
                  <a:pt x="151003" y="0"/>
                  <a:pt x="151003" y="0"/>
                </a:cubicBezTo>
                <a:cubicBezTo>
                  <a:pt x="148655" y="470"/>
                  <a:pt x="85252" y="11124"/>
                  <a:pt x="75589" y="18854"/>
                </a:cubicBezTo>
                <a:cubicBezTo>
                  <a:pt x="66742" y="25932"/>
                  <a:pt x="63020" y="37707"/>
                  <a:pt x="56735" y="47134"/>
                </a:cubicBezTo>
                <a:cubicBezTo>
                  <a:pt x="53593" y="56561"/>
                  <a:pt x="51752" y="66527"/>
                  <a:pt x="47308" y="75415"/>
                </a:cubicBezTo>
                <a:cubicBezTo>
                  <a:pt x="10759" y="148514"/>
                  <a:pt x="42724" y="60889"/>
                  <a:pt x="19028" y="131975"/>
                </a:cubicBezTo>
                <a:cubicBezTo>
                  <a:pt x="28802" y="219940"/>
                  <a:pt x="0" y="216817"/>
                  <a:pt x="37881" y="216817"/>
                </a:cubicBezTo>
                <a:lnTo>
                  <a:pt x="19028" y="8484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5587741" y="3148553"/>
            <a:ext cx="401261" cy="405352"/>
          </a:xfrm>
          <a:custGeom>
            <a:avLst/>
            <a:gdLst>
              <a:gd name="connsiteX0" fmla="*/ 49488 w 401261"/>
              <a:gd name="connsiteY0" fmla="*/ 113121 h 405352"/>
              <a:gd name="connsiteX1" fmla="*/ 87195 w 401261"/>
              <a:gd name="connsiteY1" fmla="*/ 395925 h 405352"/>
              <a:gd name="connsiteX2" fmla="*/ 115475 w 401261"/>
              <a:gd name="connsiteY2" fmla="*/ 405352 h 405352"/>
              <a:gd name="connsiteX3" fmla="*/ 238024 w 401261"/>
              <a:gd name="connsiteY3" fmla="*/ 377072 h 405352"/>
              <a:gd name="connsiteX4" fmla="*/ 266304 w 401261"/>
              <a:gd name="connsiteY4" fmla="*/ 367645 h 405352"/>
              <a:gd name="connsiteX5" fmla="*/ 294585 w 401261"/>
              <a:gd name="connsiteY5" fmla="*/ 348791 h 405352"/>
              <a:gd name="connsiteX6" fmla="*/ 313438 w 401261"/>
              <a:gd name="connsiteY6" fmla="*/ 320511 h 405352"/>
              <a:gd name="connsiteX7" fmla="*/ 332292 w 401261"/>
              <a:gd name="connsiteY7" fmla="*/ 263950 h 405352"/>
              <a:gd name="connsiteX8" fmla="*/ 351146 w 401261"/>
              <a:gd name="connsiteY8" fmla="*/ 235670 h 405352"/>
              <a:gd name="connsiteX9" fmla="*/ 369999 w 401261"/>
              <a:gd name="connsiteY9" fmla="*/ 131975 h 405352"/>
              <a:gd name="connsiteX10" fmla="*/ 379426 w 401261"/>
              <a:gd name="connsiteY10" fmla="*/ 103694 h 405352"/>
              <a:gd name="connsiteX11" fmla="*/ 388853 w 401261"/>
              <a:gd name="connsiteY11" fmla="*/ 56560 h 405352"/>
              <a:gd name="connsiteX12" fmla="*/ 398280 w 401261"/>
              <a:gd name="connsiteY12" fmla="*/ 0 h 405352"/>
              <a:gd name="connsiteX13" fmla="*/ 322865 w 401261"/>
              <a:gd name="connsiteY13" fmla="*/ 18853 h 405352"/>
              <a:gd name="connsiteX14" fmla="*/ 256878 w 401261"/>
              <a:gd name="connsiteY14" fmla="*/ 47134 h 405352"/>
              <a:gd name="connsiteX15" fmla="*/ 124902 w 401261"/>
              <a:gd name="connsiteY15" fmla="*/ 65987 h 405352"/>
              <a:gd name="connsiteX16" fmla="*/ 68341 w 401261"/>
              <a:gd name="connsiteY16" fmla="*/ 103694 h 405352"/>
              <a:gd name="connsiteX17" fmla="*/ 49488 w 401261"/>
              <a:gd name="connsiteY17" fmla="*/ 113121 h 40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1261" h="405352">
                <a:moveTo>
                  <a:pt x="49488" y="113121"/>
                </a:moveTo>
                <a:cubicBezTo>
                  <a:pt x="52630" y="161826"/>
                  <a:pt x="0" y="337794"/>
                  <a:pt x="87195" y="395925"/>
                </a:cubicBezTo>
                <a:cubicBezTo>
                  <a:pt x="95463" y="401437"/>
                  <a:pt x="106048" y="402210"/>
                  <a:pt x="115475" y="405352"/>
                </a:cubicBezTo>
                <a:cubicBezTo>
                  <a:pt x="201133" y="393115"/>
                  <a:pt x="160387" y="402951"/>
                  <a:pt x="238024" y="377072"/>
                </a:cubicBezTo>
                <a:cubicBezTo>
                  <a:pt x="247451" y="373930"/>
                  <a:pt x="258036" y="373157"/>
                  <a:pt x="266304" y="367645"/>
                </a:cubicBezTo>
                <a:lnTo>
                  <a:pt x="294585" y="348791"/>
                </a:lnTo>
                <a:cubicBezTo>
                  <a:pt x="300869" y="339364"/>
                  <a:pt x="308837" y="330864"/>
                  <a:pt x="313438" y="320511"/>
                </a:cubicBezTo>
                <a:cubicBezTo>
                  <a:pt x="321509" y="302350"/>
                  <a:pt x="321268" y="280486"/>
                  <a:pt x="332292" y="263950"/>
                </a:cubicBezTo>
                <a:lnTo>
                  <a:pt x="351146" y="235670"/>
                </a:lnTo>
                <a:cubicBezTo>
                  <a:pt x="372764" y="170809"/>
                  <a:pt x="348679" y="249235"/>
                  <a:pt x="369999" y="131975"/>
                </a:cubicBezTo>
                <a:cubicBezTo>
                  <a:pt x="371777" y="122198"/>
                  <a:pt x="377016" y="113334"/>
                  <a:pt x="379426" y="103694"/>
                </a:cubicBezTo>
                <a:cubicBezTo>
                  <a:pt x="383312" y="88150"/>
                  <a:pt x="384967" y="72104"/>
                  <a:pt x="388853" y="56560"/>
                </a:cubicBezTo>
                <a:cubicBezTo>
                  <a:pt x="401261" y="6929"/>
                  <a:pt x="398280" y="49988"/>
                  <a:pt x="398280" y="0"/>
                </a:cubicBezTo>
                <a:cubicBezTo>
                  <a:pt x="380351" y="3586"/>
                  <a:pt x="342191" y="9190"/>
                  <a:pt x="322865" y="18853"/>
                </a:cubicBezTo>
                <a:cubicBezTo>
                  <a:pt x="274921" y="42825"/>
                  <a:pt x="315735" y="37325"/>
                  <a:pt x="256878" y="47134"/>
                </a:cubicBezTo>
                <a:cubicBezTo>
                  <a:pt x="213044" y="54440"/>
                  <a:pt x="124902" y="65987"/>
                  <a:pt x="124902" y="65987"/>
                </a:cubicBezTo>
                <a:lnTo>
                  <a:pt x="68341" y="103694"/>
                </a:lnTo>
                <a:cubicBezTo>
                  <a:pt x="36365" y="125011"/>
                  <a:pt x="46346" y="64416"/>
                  <a:pt x="49488" y="11312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6286512" y="2214554"/>
            <a:ext cx="170849" cy="323720"/>
          </a:xfrm>
          <a:custGeom>
            <a:avLst/>
            <a:gdLst>
              <a:gd name="connsiteX0" fmla="*/ 0 w 197963"/>
              <a:gd name="connsiteY0" fmla="*/ 18854 h 341829"/>
              <a:gd name="connsiteX1" fmla="*/ 9427 w 197963"/>
              <a:gd name="connsiteY1" fmla="*/ 103695 h 341829"/>
              <a:gd name="connsiteX2" fmla="*/ 18854 w 197963"/>
              <a:gd name="connsiteY2" fmla="*/ 273378 h 341829"/>
              <a:gd name="connsiteX3" fmla="*/ 28280 w 197963"/>
              <a:gd name="connsiteY3" fmla="*/ 301658 h 341829"/>
              <a:gd name="connsiteX4" fmla="*/ 56561 w 197963"/>
              <a:gd name="connsiteY4" fmla="*/ 311085 h 341829"/>
              <a:gd name="connsiteX5" fmla="*/ 197963 w 197963"/>
              <a:gd name="connsiteY5" fmla="*/ 273378 h 341829"/>
              <a:gd name="connsiteX6" fmla="*/ 188536 w 197963"/>
              <a:gd name="connsiteY6" fmla="*/ 235670 h 341829"/>
              <a:gd name="connsiteX7" fmla="*/ 179109 w 197963"/>
              <a:gd name="connsiteY7" fmla="*/ 94268 h 341829"/>
              <a:gd name="connsiteX8" fmla="*/ 160256 w 197963"/>
              <a:gd name="connsiteY8" fmla="*/ 37708 h 341829"/>
              <a:gd name="connsiteX9" fmla="*/ 131975 w 197963"/>
              <a:gd name="connsiteY9" fmla="*/ 28281 h 341829"/>
              <a:gd name="connsiteX10" fmla="*/ 75414 w 197963"/>
              <a:gd name="connsiteY10" fmla="*/ 0 h 341829"/>
              <a:gd name="connsiteX11" fmla="*/ 18854 w 197963"/>
              <a:gd name="connsiteY11" fmla="*/ 9427 h 341829"/>
              <a:gd name="connsiteX12" fmla="*/ 0 w 197963"/>
              <a:gd name="connsiteY12" fmla="*/ 18854 h 3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963" h="341829">
                <a:moveTo>
                  <a:pt x="0" y="18854"/>
                </a:moveTo>
                <a:cubicBezTo>
                  <a:pt x="3142" y="47134"/>
                  <a:pt x="7325" y="75318"/>
                  <a:pt x="9427" y="103695"/>
                </a:cubicBezTo>
                <a:cubicBezTo>
                  <a:pt x="13612" y="160188"/>
                  <a:pt x="13483" y="216985"/>
                  <a:pt x="18854" y="273378"/>
                </a:cubicBezTo>
                <a:cubicBezTo>
                  <a:pt x="19796" y="283270"/>
                  <a:pt x="21254" y="294632"/>
                  <a:pt x="28280" y="301658"/>
                </a:cubicBezTo>
                <a:cubicBezTo>
                  <a:pt x="35306" y="308684"/>
                  <a:pt x="47134" y="307943"/>
                  <a:pt x="56561" y="311085"/>
                </a:cubicBezTo>
                <a:cubicBezTo>
                  <a:pt x="94700" y="308361"/>
                  <a:pt x="197963" y="341829"/>
                  <a:pt x="197963" y="273378"/>
                </a:cubicBezTo>
                <a:cubicBezTo>
                  <a:pt x="197963" y="260422"/>
                  <a:pt x="191678" y="248239"/>
                  <a:pt x="188536" y="235670"/>
                </a:cubicBezTo>
                <a:cubicBezTo>
                  <a:pt x="185394" y="188536"/>
                  <a:pt x="185789" y="141032"/>
                  <a:pt x="179109" y="94268"/>
                </a:cubicBezTo>
                <a:cubicBezTo>
                  <a:pt x="176299" y="74595"/>
                  <a:pt x="179109" y="43992"/>
                  <a:pt x="160256" y="37708"/>
                </a:cubicBezTo>
                <a:lnTo>
                  <a:pt x="131975" y="28281"/>
                </a:lnTo>
                <a:cubicBezTo>
                  <a:pt x="117676" y="18748"/>
                  <a:pt x="94929" y="0"/>
                  <a:pt x="75414" y="0"/>
                </a:cubicBezTo>
                <a:cubicBezTo>
                  <a:pt x="56301" y="0"/>
                  <a:pt x="37707" y="6285"/>
                  <a:pt x="18854" y="9427"/>
                </a:cubicBezTo>
                <a:lnTo>
                  <a:pt x="0" y="18854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5857884" y="2500306"/>
            <a:ext cx="1000132" cy="195760"/>
          </a:xfrm>
          <a:custGeom>
            <a:avLst/>
            <a:gdLst>
              <a:gd name="connsiteX0" fmla="*/ 113122 w 857840"/>
              <a:gd name="connsiteY0" fmla="*/ 37707 h 169682"/>
              <a:gd name="connsiteX1" fmla="*/ 179110 w 857840"/>
              <a:gd name="connsiteY1" fmla="*/ 122548 h 169682"/>
              <a:gd name="connsiteX2" fmla="*/ 207391 w 857840"/>
              <a:gd name="connsiteY2" fmla="*/ 141402 h 169682"/>
              <a:gd name="connsiteX3" fmla="*/ 216817 w 857840"/>
              <a:gd name="connsiteY3" fmla="*/ 169682 h 169682"/>
              <a:gd name="connsiteX4" fmla="*/ 245098 w 857840"/>
              <a:gd name="connsiteY4" fmla="*/ 160255 h 169682"/>
              <a:gd name="connsiteX5" fmla="*/ 688158 w 857840"/>
              <a:gd name="connsiteY5" fmla="*/ 141402 h 169682"/>
              <a:gd name="connsiteX6" fmla="*/ 716438 w 857840"/>
              <a:gd name="connsiteY6" fmla="*/ 131975 h 169682"/>
              <a:gd name="connsiteX7" fmla="*/ 857840 w 857840"/>
              <a:gd name="connsiteY7" fmla="*/ 122548 h 169682"/>
              <a:gd name="connsiteX8" fmla="*/ 857840 w 857840"/>
              <a:gd name="connsiteY8" fmla="*/ 0 h 169682"/>
              <a:gd name="connsiteX9" fmla="*/ 113122 w 857840"/>
              <a:gd name="connsiteY9" fmla="*/ 37707 h 16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7840" h="169682">
                <a:moveTo>
                  <a:pt x="113122" y="37707"/>
                </a:moveTo>
                <a:cubicBezTo>
                  <a:pt x="0" y="58132"/>
                  <a:pt x="145884" y="94859"/>
                  <a:pt x="179110" y="122548"/>
                </a:cubicBezTo>
                <a:cubicBezTo>
                  <a:pt x="187814" y="129801"/>
                  <a:pt x="197964" y="135117"/>
                  <a:pt x="207391" y="141402"/>
                </a:cubicBezTo>
                <a:lnTo>
                  <a:pt x="216817" y="169682"/>
                </a:lnTo>
                <a:cubicBezTo>
                  <a:pt x="226244" y="166540"/>
                  <a:pt x="235179" y="160850"/>
                  <a:pt x="245098" y="160255"/>
                </a:cubicBezTo>
                <a:cubicBezTo>
                  <a:pt x="392653" y="151402"/>
                  <a:pt x="688158" y="141402"/>
                  <a:pt x="688158" y="141402"/>
                </a:cubicBezTo>
                <a:cubicBezTo>
                  <a:pt x="697585" y="138260"/>
                  <a:pt x="706617" y="133486"/>
                  <a:pt x="716438" y="131975"/>
                </a:cubicBezTo>
                <a:cubicBezTo>
                  <a:pt x="787874" y="120985"/>
                  <a:pt x="798264" y="122548"/>
                  <a:pt x="857840" y="122548"/>
                </a:cubicBezTo>
                <a:lnTo>
                  <a:pt x="857840" y="0"/>
                </a:lnTo>
                <a:cubicBezTo>
                  <a:pt x="97413" y="9748"/>
                  <a:pt x="226244" y="17282"/>
                  <a:pt x="113122" y="3770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5929322" y="2643182"/>
            <a:ext cx="500066" cy="895768"/>
          </a:xfrm>
          <a:custGeom>
            <a:avLst/>
            <a:gdLst>
              <a:gd name="connsiteX0" fmla="*/ 280557 w 361528"/>
              <a:gd name="connsiteY0" fmla="*/ 3142 h 874306"/>
              <a:gd name="connsiteX1" fmla="*/ 271130 w 361528"/>
              <a:gd name="connsiteY1" fmla="*/ 50276 h 874306"/>
              <a:gd name="connsiteX2" fmla="*/ 261704 w 361528"/>
              <a:gd name="connsiteY2" fmla="*/ 78556 h 874306"/>
              <a:gd name="connsiteX3" fmla="*/ 242850 w 361528"/>
              <a:gd name="connsiteY3" fmla="*/ 210531 h 874306"/>
              <a:gd name="connsiteX4" fmla="*/ 223996 w 361528"/>
              <a:gd name="connsiteY4" fmla="*/ 276519 h 874306"/>
              <a:gd name="connsiteX5" fmla="*/ 214570 w 361528"/>
              <a:gd name="connsiteY5" fmla="*/ 304799 h 874306"/>
              <a:gd name="connsiteX6" fmla="*/ 186289 w 361528"/>
              <a:gd name="connsiteY6" fmla="*/ 399067 h 874306"/>
              <a:gd name="connsiteX7" fmla="*/ 148582 w 361528"/>
              <a:gd name="connsiteY7" fmla="*/ 455628 h 874306"/>
              <a:gd name="connsiteX8" fmla="*/ 110875 w 361528"/>
              <a:gd name="connsiteY8" fmla="*/ 568750 h 874306"/>
              <a:gd name="connsiteX9" fmla="*/ 101448 w 361528"/>
              <a:gd name="connsiteY9" fmla="*/ 597030 h 874306"/>
              <a:gd name="connsiteX10" fmla="*/ 92021 w 361528"/>
              <a:gd name="connsiteY10" fmla="*/ 625311 h 874306"/>
              <a:gd name="connsiteX11" fmla="*/ 73167 w 361528"/>
              <a:gd name="connsiteY11" fmla="*/ 653591 h 874306"/>
              <a:gd name="connsiteX12" fmla="*/ 63741 w 361528"/>
              <a:gd name="connsiteY12" fmla="*/ 681871 h 874306"/>
              <a:gd name="connsiteX13" fmla="*/ 35460 w 361528"/>
              <a:gd name="connsiteY13" fmla="*/ 710152 h 874306"/>
              <a:gd name="connsiteX14" fmla="*/ 16607 w 361528"/>
              <a:gd name="connsiteY14" fmla="*/ 766713 h 874306"/>
              <a:gd name="connsiteX15" fmla="*/ 7180 w 361528"/>
              <a:gd name="connsiteY15" fmla="*/ 794993 h 874306"/>
              <a:gd name="connsiteX16" fmla="*/ 16607 w 361528"/>
              <a:gd name="connsiteY16" fmla="*/ 860981 h 874306"/>
              <a:gd name="connsiteX17" fmla="*/ 186289 w 361528"/>
              <a:gd name="connsiteY17" fmla="*/ 870408 h 874306"/>
              <a:gd name="connsiteX18" fmla="*/ 205143 w 361528"/>
              <a:gd name="connsiteY18" fmla="*/ 663018 h 874306"/>
              <a:gd name="connsiteX19" fmla="*/ 223996 w 361528"/>
              <a:gd name="connsiteY19" fmla="*/ 606457 h 874306"/>
              <a:gd name="connsiteX20" fmla="*/ 261704 w 361528"/>
              <a:gd name="connsiteY20" fmla="*/ 549896 h 874306"/>
              <a:gd name="connsiteX21" fmla="*/ 280557 w 361528"/>
              <a:gd name="connsiteY21" fmla="*/ 483909 h 874306"/>
              <a:gd name="connsiteX22" fmla="*/ 299411 w 361528"/>
              <a:gd name="connsiteY22" fmla="*/ 455628 h 874306"/>
              <a:gd name="connsiteX23" fmla="*/ 318264 w 361528"/>
              <a:gd name="connsiteY23" fmla="*/ 304799 h 874306"/>
              <a:gd name="connsiteX24" fmla="*/ 337118 w 361528"/>
              <a:gd name="connsiteY24" fmla="*/ 276519 h 874306"/>
              <a:gd name="connsiteX25" fmla="*/ 337118 w 361528"/>
              <a:gd name="connsiteY25" fmla="*/ 31422 h 874306"/>
              <a:gd name="connsiteX26" fmla="*/ 280557 w 361528"/>
              <a:gd name="connsiteY26" fmla="*/ 3142 h 87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528" h="874306">
                <a:moveTo>
                  <a:pt x="280557" y="3142"/>
                </a:moveTo>
                <a:cubicBezTo>
                  <a:pt x="269559" y="6284"/>
                  <a:pt x="275016" y="34732"/>
                  <a:pt x="271130" y="50276"/>
                </a:cubicBezTo>
                <a:cubicBezTo>
                  <a:pt x="268720" y="59916"/>
                  <a:pt x="263431" y="68771"/>
                  <a:pt x="261704" y="78556"/>
                </a:cubicBezTo>
                <a:cubicBezTo>
                  <a:pt x="253981" y="122318"/>
                  <a:pt x="256903" y="168373"/>
                  <a:pt x="242850" y="210531"/>
                </a:cubicBezTo>
                <a:cubicBezTo>
                  <a:pt x="220252" y="278325"/>
                  <a:pt x="247664" y="193679"/>
                  <a:pt x="223996" y="276519"/>
                </a:cubicBezTo>
                <a:cubicBezTo>
                  <a:pt x="221266" y="286073"/>
                  <a:pt x="217300" y="295245"/>
                  <a:pt x="214570" y="304799"/>
                </a:cubicBezTo>
                <a:cubicBezTo>
                  <a:pt x="207983" y="327854"/>
                  <a:pt x="197491" y="382264"/>
                  <a:pt x="186289" y="399067"/>
                </a:cubicBezTo>
                <a:cubicBezTo>
                  <a:pt x="173720" y="417921"/>
                  <a:pt x="155748" y="434132"/>
                  <a:pt x="148582" y="455628"/>
                </a:cubicBezTo>
                <a:lnTo>
                  <a:pt x="110875" y="568750"/>
                </a:lnTo>
                <a:lnTo>
                  <a:pt x="101448" y="597030"/>
                </a:lnTo>
                <a:cubicBezTo>
                  <a:pt x="98306" y="606457"/>
                  <a:pt x="97533" y="617043"/>
                  <a:pt x="92021" y="625311"/>
                </a:cubicBezTo>
                <a:lnTo>
                  <a:pt x="73167" y="653591"/>
                </a:lnTo>
                <a:cubicBezTo>
                  <a:pt x="70025" y="663018"/>
                  <a:pt x="69253" y="673603"/>
                  <a:pt x="63741" y="681871"/>
                </a:cubicBezTo>
                <a:cubicBezTo>
                  <a:pt x="56346" y="692964"/>
                  <a:pt x="41934" y="698498"/>
                  <a:pt x="35460" y="710152"/>
                </a:cubicBezTo>
                <a:cubicBezTo>
                  <a:pt x="25809" y="727525"/>
                  <a:pt x="22891" y="747859"/>
                  <a:pt x="16607" y="766713"/>
                </a:cubicBezTo>
                <a:lnTo>
                  <a:pt x="7180" y="794993"/>
                </a:lnTo>
                <a:cubicBezTo>
                  <a:pt x="10322" y="816989"/>
                  <a:pt x="0" y="846219"/>
                  <a:pt x="16607" y="860981"/>
                </a:cubicBezTo>
                <a:cubicBezTo>
                  <a:pt x="31597" y="874306"/>
                  <a:pt x="180309" y="870408"/>
                  <a:pt x="186289" y="870408"/>
                </a:cubicBezTo>
                <a:cubicBezTo>
                  <a:pt x="190004" y="807250"/>
                  <a:pt x="187213" y="728761"/>
                  <a:pt x="205143" y="663018"/>
                </a:cubicBezTo>
                <a:cubicBezTo>
                  <a:pt x="210372" y="643845"/>
                  <a:pt x="212972" y="622993"/>
                  <a:pt x="223996" y="606457"/>
                </a:cubicBezTo>
                <a:lnTo>
                  <a:pt x="261704" y="549896"/>
                </a:lnTo>
                <a:cubicBezTo>
                  <a:pt x="264725" y="537810"/>
                  <a:pt x="273793" y="497436"/>
                  <a:pt x="280557" y="483909"/>
                </a:cubicBezTo>
                <a:cubicBezTo>
                  <a:pt x="285624" y="473775"/>
                  <a:pt x="293126" y="465055"/>
                  <a:pt x="299411" y="455628"/>
                </a:cubicBezTo>
                <a:cubicBezTo>
                  <a:pt x="301209" y="432258"/>
                  <a:pt x="297919" y="345490"/>
                  <a:pt x="318264" y="304799"/>
                </a:cubicBezTo>
                <a:cubicBezTo>
                  <a:pt x="323331" y="294665"/>
                  <a:pt x="330833" y="285946"/>
                  <a:pt x="337118" y="276519"/>
                </a:cubicBezTo>
                <a:cubicBezTo>
                  <a:pt x="341510" y="228213"/>
                  <a:pt x="361528" y="68037"/>
                  <a:pt x="337118" y="31422"/>
                </a:cubicBezTo>
                <a:cubicBezTo>
                  <a:pt x="321431" y="7891"/>
                  <a:pt x="291555" y="0"/>
                  <a:pt x="280557" y="314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6929454" y="2143116"/>
            <a:ext cx="175642" cy="441873"/>
          </a:xfrm>
          <a:custGeom>
            <a:avLst/>
            <a:gdLst>
              <a:gd name="connsiteX0" fmla="*/ 40850 w 175642"/>
              <a:gd name="connsiteY0" fmla="*/ 43572 h 441873"/>
              <a:gd name="connsiteX1" fmla="*/ 21996 w 175642"/>
              <a:gd name="connsiteY1" fmla="*/ 222681 h 441873"/>
              <a:gd name="connsiteX2" fmla="*/ 12569 w 175642"/>
              <a:gd name="connsiteY2" fmla="*/ 298096 h 441873"/>
              <a:gd name="connsiteX3" fmla="*/ 3143 w 175642"/>
              <a:gd name="connsiteY3" fmla="*/ 392364 h 441873"/>
              <a:gd name="connsiteX4" fmla="*/ 12569 w 175642"/>
              <a:gd name="connsiteY4" fmla="*/ 430071 h 441873"/>
              <a:gd name="connsiteX5" fmla="*/ 144545 w 175642"/>
              <a:gd name="connsiteY5" fmla="*/ 411217 h 441873"/>
              <a:gd name="connsiteX6" fmla="*/ 153972 w 175642"/>
              <a:gd name="connsiteY6" fmla="*/ 382937 h 441873"/>
              <a:gd name="connsiteX7" fmla="*/ 172825 w 175642"/>
              <a:gd name="connsiteY7" fmla="*/ 354657 h 441873"/>
              <a:gd name="connsiteX8" fmla="*/ 163398 w 175642"/>
              <a:gd name="connsiteY8" fmla="*/ 109560 h 441873"/>
              <a:gd name="connsiteX9" fmla="*/ 144545 w 175642"/>
              <a:gd name="connsiteY9" fmla="*/ 52999 h 441873"/>
              <a:gd name="connsiteX10" fmla="*/ 87984 w 175642"/>
              <a:gd name="connsiteY10" fmla="*/ 15292 h 441873"/>
              <a:gd name="connsiteX11" fmla="*/ 59703 w 175642"/>
              <a:gd name="connsiteY11" fmla="*/ 71852 h 441873"/>
              <a:gd name="connsiteX12" fmla="*/ 50277 w 175642"/>
              <a:gd name="connsiteY12" fmla="*/ 109560 h 441873"/>
              <a:gd name="connsiteX13" fmla="*/ 21996 w 175642"/>
              <a:gd name="connsiteY13" fmla="*/ 128413 h 441873"/>
              <a:gd name="connsiteX14" fmla="*/ 40850 w 175642"/>
              <a:gd name="connsiteY14" fmla="*/ 43572 h 44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642" h="441873">
                <a:moveTo>
                  <a:pt x="40850" y="43572"/>
                </a:moveTo>
                <a:cubicBezTo>
                  <a:pt x="40850" y="59283"/>
                  <a:pt x="45436" y="0"/>
                  <a:pt x="21996" y="222681"/>
                </a:cubicBezTo>
                <a:cubicBezTo>
                  <a:pt x="19344" y="247876"/>
                  <a:pt x="15367" y="272917"/>
                  <a:pt x="12569" y="298096"/>
                </a:cubicBezTo>
                <a:cubicBezTo>
                  <a:pt x="9082" y="329482"/>
                  <a:pt x="6285" y="360941"/>
                  <a:pt x="3143" y="392364"/>
                </a:cubicBezTo>
                <a:cubicBezTo>
                  <a:pt x="6285" y="404933"/>
                  <a:pt x="0" y="426929"/>
                  <a:pt x="12569" y="430071"/>
                </a:cubicBezTo>
                <a:cubicBezTo>
                  <a:pt x="59776" y="441873"/>
                  <a:pt x="102344" y="425284"/>
                  <a:pt x="144545" y="411217"/>
                </a:cubicBezTo>
                <a:cubicBezTo>
                  <a:pt x="147687" y="401790"/>
                  <a:pt x="149528" y="391825"/>
                  <a:pt x="153972" y="382937"/>
                </a:cubicBezTo>
                <a:cubicBezTo>
                  <a:pt x="159039" y="372804"/>
                  <a:pt x="172435" y="365980"/>
                  <a:pt x="172825" y="354657"/>
                </a:cubicBezTo>
                <a:cubicBezTo>
                  <a:pt x="175642" y="272946"/>
                  <a:pt x="171029" y="190962"/>
                  <a:pt x="163398" y="109560"/>
                </a:cubicBezTo>
                <a:cubicBezTo>
                  <a:pt x="161543" y="89773"/>
                  <a:pt x="161081" y="64023"/>
                  <a:pt x="144545" y="52999"/>
                </a:cubicBezTo>
                <a:lnTo>
                  <a:pt x="87984" y="15292"/>
                </a:lnTo>
                <a:cubicBezTo>
                  <a:pt x="67328" y="46275"/>
                  <a:pt x="69459" y="37704"/>
                  <a:pt x="59703" y="71852"/>
                </a:cubicBezTo>
                <a:cubicBezTo>
                  <a:pt x="56144" y="84310"/>
                  <a:pt x="57464" y="98780"/>
                  <a:pt x="50277" y="109560"/>
                </a:cubicBezTo>
                <a:cubicBezTo>
                  <a:pt x="43992" y="118987"/>
                  <a:pt x="31423" y="122129"/>
                  <a:pt x="21996" y="128413"/>
                </a:cubicBezTo>
                <a:cubicBezTo>
                  <a:pt x="32884" y="63085"/>
                  <a:pt x="40850" y="27861"/>
                  <a:pt x="40850" y="4357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7072330" y="2357430"/>
            <a:ext cx="482967" cy="144437"/>
          </a:xfrm>
          <a:custGeom>
            <a:avLst/>
            <a:gdLst>
              <a:gd name="connsiteX0" fmla="*/ 35772 w 482967"/>
              <a:gd name="connsiteY0" fmla="*/ 28280 h 144437"/>
              <a:gd name="connsiteX1" fmla="*/ 92333 w 482967"/>
              <a:gd name="connsiteY1" fmla="*/ 18853 h 144437"/>
              <a:gd name="connsiteX2" fmla="*/ 431698 w 482967"/>
              <a:gd name="connsiteY2" fmla="*/ 0 h 144437"/>
              <a:gd name="connsiteX3" fmla="*/ 450552 w 482967"/>
              <a:gd name="connsiteY3" fmla="*/ 28280 h 144437"/>
              <a:gd name="connsiteX4" fmla="*/ 478832 w 482967"/>
              <a:gd name="connsiteY4" fmla="*/ 94268 h 144437"/>
              <a:gd name="connsiteX5" fmla="*/ 64053 w 482967"/>
              <a:gd name="connsiteY5" fmla="*/ 103695 h 144437"/>
              <a:gd name="connsiteX6" fmla="*/ 35772 w 482967"/>
              <a:gd name="connsiteY6" fmla="*/ 28280 h 1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967" h="144437">
                <a:moveTo>
                  <a:pt x="35772" y="28280"/>
                </a:moveTo>
                <a:cubicBezTo>
                  <a:pt x="40485" y="14140"/>
                  <a:pt x="73244" y="19832"/>
                  <a:pt x="92333" y="18853"/>
                </a:cubicBezTo>
                <a:cubicBezTo>
                  <a:pt x="437228" y="1167"/>
                  <a:pt x="302711" y="42996"/>
                  <a:pt x="431698" y="0"/>
                </a:cubicBezTo>
                <a:cubicBezTo>
                  <a:pt x="437983" y="9427"/>
                  <a:pt x="445951" y="17927"/>
                  <a:pt x="450552" y="28280"/>
                </a:cubicBezTo>
                <a:cubicBezTo>
                  <a:pt x="482967" y="101213"/>
                  <a:pt x="452634" y="68070"/>
                  <a:pt x="478832" y="94268"/>
                </a:cubicBezTo>
                <a:cubicBezTo>
                  <a:pt x="328331" y="144437"/>
                  <a:pt x="460489" y="103695"/>
                  <a:pt x="64053" y="103695"/>
                </a:cubicBezTo>
                <a:cubicBezTo>
                  <a:pt x="0" y="82344"/>
                  <a:pt x="31059" y="42420"/>
                  <a:pt x="35772" y="2828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 rot="20728434">
            <a:off x="6792410" y="2955608"/>
            <a:ext cx="801278" cy="148623"/>
          </a:xfrm>
          <a:custGeom>
            <a:avLst/>
            <a:gdLst>
              <a:gd name="connsiteX0" fmla="*/ 0 w 801278"/>
              <a:gd name="connsiteY0" fmla="*/ 56561 h 320512"/>
              <a:gd name="connsiteX1" fmla="*/ 0 w 801278"/>
              <a:gd name="connsiteY1" fmla="*/ 320512 h 320512"/>
              <a:gd name="connsiteX2" fmla="*/ 772998 w 801278"/>
              <a:gd name="connsiteY2" fmla="*/ 263951 h 320512"/>
              <a:gd name="connsiteX3" fmla="*/ 801278 w 801278"/>
              <a:gd name="connsiteY3" fmla="*/ 0 h 320512"/>
              <a:gd name="connsiteX4" fmla="*/ 0 w 801278"/>
              <a:gd name="connsiteY4" fmla="*/ 56561 h 32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278" h="320512">
                <a:moveTo>
                  <a:pt x="0" y="56561"/>
                </a:moveTo>
                <a:lnTo>
                  <a:pt x="0" y="320512"/>
                </a:lnTo>
                <a:lnTo>
                  <a:pt x="772998" y="263951"/>
                </a:lnTo>
                <a:lnTo>
                  <a:pt x="801278" y="0"/>
                </a:lnTo>
                <a:lnTo>
                  <a:pt x="0" y="56561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AutoShape 2" descr="http://l11.lanppt.com/uploadfile/2017/0707/thumb_680__201707070303044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8" name="AutoShape 4" descr="http://l11.lanppt.com/uploadfile/2017/0707/thumb_680__201707070303044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2056083" y="2781108"/>
            <a:ext cx="522176" cy="724092"/>
          </a:xfrm>
          <a:custGeom>
            <a:avLst/>
            <a:gdLst>
              <a:gd name="connsiteX0" fmla="*/ 502060 w 522176"/>
              <a:gd name="connsiteY0" fmla="*/ 27406 h 724092"/>
              <a:gd name="connsiteX1" fmla="*/ 469403 w 522176"/>
              <a:gd name="connsiteY1" fmla="*/ 49178 h 724092"/>
              <a:gd name="connsiteX2" fmla="*/ 447631 w 522176"/>
              <a:gd name="connsiteY2" fmla="*/ 70949 h 724092"/>
              <a:gd name="connsiteX3" fmla="*/ 382317 w 522176"/>
              <a:gd name="connsiteY3" fmla="*/ 103606 h 724092"/>
              <a:gd name="connsiteX4" fmla="*/ 338774 w 522176"/>
              <a:gd name="connsiteY4" fmla="*/ 158035 h 724092"/>
              <a:gd name="connsiteX5" fmla="*/ 306117 w 522176"/>
              <a:gd name="connsiteY5" fmla="*/ 179806 h 724092"/>
              <a:gd name="connsiteX6" fmla="*/ 295231 w 522176"/>
              <a:gd name="connsiteY6" fmla="*/ 212463 h 724092"/>
              <a:gd name="connsiteX7" fmla="*/ 273460 w 522176"/>
              <a:gd name="connsiteY7" fmla="*/ 234235 h 724092"/>
              <a:gd name="connsiteX8" fmla="*/ 251688 w 522176"/>
              <a:gd name="connsiteY8" fmla="*/ 266892 h 724092"/>
              <a:gd name="connsiteX9" fmla="*/ 229917 w 522176"/>
              <a:gd name="connsiteY9" fmla="*/ 310435 h 724092"/>
              <a:gd name="connsiteX10" fmla="*/ 175488 w 522176"/>
              <a:gd name="connsiteY10" fmla="*/ 364863 h 724092"/>
              <a:gd name="connsiteX11" fmla="*/ 153717 w 522176"/>
              <a:gd name="connsiteY11" fmla="*/ 386635 h 724092"/>
              <a:gd name="connsiteX12" fmla="*/ 99288 w 522176"/>
              <a:gd name="connsiteY12" fmla="*/ 430178 h 724092"/>
              <a:gd name="connsiteX13" fmla="*/ 55746 w 522176"/>
              <a:gd name="connsiteY13" fmla="*/ 528149 h 724092"/>
              <a:gd name="connsiteX14" fmla="*/ 44860 w 522176"/>
              <a:gd name="connsiteY14" fmla="*/ 560806 h 724092"/>
              <a:gd name="connsiteX15" fmla="*/ 23088 w 522176"/>
              <a:gd name="connsiteY15" fmla="*/ 582578 h 724092"/>
              <a:gd name="connsiteX16" fmla="*/ 1317 w 522176"/>
              <a:gd name="connsiteY16" fmla="*/ 615235 h 724092"/>
              <a:gd name="connsiteX17" fmla="*/ 12203 w 522176"/>
              <a:gd name="connsiteY17" fmla="*/ 713206 h 724092"/>
              <a:gd name="connsiteX18" fmla="*/ 44860 w 522176"/>
              <a:gd name="connsiteY18" fmla="*/ 724092 h 724092"/>
              <a:gd name="connsiteX19" fmla="*/ 251688 w 522176"/>
              <a:gd name="connsiteY19" fmla="*/ 713206 h 724092"/>
              <a:gd name="connsiteX20" fmla="*/ 284346 w 522176"/>
              <a:gd name="connsiteY20" fmla="*/ 702321 h 724092"/>
              <a:gd name="connsiteX21" fmla="*/ 306117 w 522176"/>
              <a:gd name="connsiteY21" fmla="*/ 680549 h 724092"/>
              <a:gd name="connsiteX22" fmla="*/ 360546 w 522176"/>
              <a:gd name="connsiteY22" fmla="*/ 637006 h 724092"/>
              <a:gd name="connsiteX23" fmla="*/ 371431 w 522176"/>
              <a:gd name="connsiteY23" fmla="*/ 604349 h 724092"/>
              <a:gd name="connsiteX24" fmla="*/ 414974 w 522176"/>
              <a:gd name="connsiteY24" fmla="*/ 560806 h 724092"/>
              <a:gd name="connsiteX25" fmla="*/ 436746 w 522176"/>
              <a:gd name="connsiteY25" fmla="*/ 234235 h 724092"/>
              <a:gd name="connsiteX26" fmla="*/ 458517 w 522176"/>
              <a:gd name="connsiteY26" fmla="*/ 212463 h 724092"/>
              <a:gd name="connsiteX27" fmla="*/ 480288 w 522176"/>
              <a:gd name="connsiteY27" fmla="*/ 114492 h 724092"/>
              <a:gd name="connsiteX28" fmla="*/ 502060 w 522176"/>
              <a:gd name="connsiteY28" fmla="*/ 49178 h 724092"/>
              <a:gd name="connsiteX29" fmla="*/ 491174 w 522176"/>
              <a:gd name="connsiteY29" fmla="*/ 299549 h 724092"/>
              <a:gd name="connsiteX30" fmla="*/ 458517 w 522176"/>
              <a:gd name="connsiteY30" fmla="*/ 397521 h 724092"/>
              <a:gd name="connsiteX31" fmla="*/ 447631 w 522176"/>
              <a:gd name="connsiteY31" fmla="*/ 430178 h 724092"/>
              <a:gd name="connsiteX32" fmla="*/ 436746 w 522176"/>
              <a:gd name="connsiteY32" fmla="*/ 528149 h 724092"/>
              <a:gd name="connsiteX33" fmla="*/ 425860 w 522176"/>
              <a:gd name="connsiteY33" fmla="*/ 582578 h 724092"/>
              <a:gd name="connsiteX34" fmla="*/ 414974 w 522176"/>
              <a:gd name="connsiteY34" fmla="*/ 549921 h 724092"/>
              <a:gd name="connsiteX35" fmla="*/ 436746 w 522176"/>
              <a:gd name="connsiteY35" fmla="*/ 408406 h 724092"/>
              <a:gd name="connsiteX36" fmla="*/ 469403 w 522176"/>
              <a:gd name="connsiteY36" fmla="*/ 375749 h 724092"/>
              <a:gd name="connsiteX37" fmla="*/ 480288 w 522176"/>
              <a:gd name="connsiteY37" fmla="*/ 16521 h 724092"/>
              <a:gd name="connsiteX38" fmla="*/ 447631 w 522176"/>
              <a:gd name="connsiteY38" fmla="*/ 125378 h 724092"/>
              <a:gd name="connsiteX39" fmla="*/ 404088 w 522176"/>
              <a:gd name="connsiteY39" fmla="*/ 136263 h 724092"/>
              <a:gd name="connsiteX40" fmla="*/ 436746 w 522176"/>
              <a:gd name="connsiteY40" fmla="*/ 114492 h 724092"/>
              <a:gd name="connsiteX41" fmla="*/ 491174 w 522176"/>
              <a:gd name="connsiteY41" fmla="*/ 103606 h 724092"/>
              <a:gd name="connsiteX42" fmla="*/ 480288 w 522176"/>
              <a:gd name="connsiteY42" fmla="*/ 27406 h 724092"/>
              <a:gd name="connsiteX43" fmla="*/ 436746 w 522176"/>
              <a:gd name="connsiteY43" fmla="*/ 38292 h 724092"/>
              <a:gd name="connsiteX44" fmla="*/ 447631 w 522176"/>
              <a:gd name="connsiteY44" fmla="*/ 70949 h 724092"/>
              <a:gd name="connsiteX45" fmla="*/ 469403 w 522176"/>
              <a:gd name="connsiteY45" fmla="*/ 49178 h 724092"/>
              <a:gd name="connsiteX46" fmla="*/ 458517 w 522176"/>
              <a:gd name="connsiteY46" fmla="*/ 16521 h 724092"/>
              <a:gd name="connsiteX47" fmla="*/ 425860 w 522176"/>
              <a:gd name="connsiteY47" fmla="*/ 27406 h 724092"/>
              <a:gd name="connsiteX48" fmla="*/ 502060 w 522176"/>
              <a:gd name="connsiteY48" fmla="*/ 27406 h 72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22176" h="724092">
                <a:moveTo>
                  <a:pt x="502060" y="27406"/>
                </a:moveTo>
                <a:cubicBezTo>
                  <a:pt x="509317" y="31035"/>
                  <a:pt x="479619" y="41005"/>
                  <a:pt x="469403" y="49178"/>
                </a:cubicBezTo>
                <a:cubicBezTo>
                  <a:pt x="461389" y="55589"/>
                  <a:pt x="456432" y="65669"/>
                  <a:pt x="447631" y="70949"/>
                </a:cubicBezTo>
                <a:cubicBezTo>
                  <a:pt x="367160" y="119231"/>
                  <a:pt x="464887" y="37549"/>
                  <a:pt x="382317" y="103606"/>
                </a:cubicBezTo>
                <a:cubicBezTo>
                  <a:pt x="328459" y="146693"/>
                  <a:pt x="395350" y="101460"/>
                  <a:pt x="338774" y="158035"/>
                </a:cubicBezTo>
                <a:cubicBezTo>
                  <a:pt x="329523" y="167286"/>
                  <a:pt x="317003" y="172549"/>
                  <a:pt x="306117" y="179806"/>
                </a:cubicBezTo>
                <a:cubicBezTo>
                  <a:pt x="302488" y="190692"/>
                  <a:pt x="301135" y="202624"/>
                  <a:pt x="295231" y="212463"/>
                </a:cubicBezTo>
                <a:cubicBezTo>
                  <a:pt x="289951" y="221264"/>
                  <a:pt x="279871" y="226221"/>
                  <a:pt x="273460" y="234235"/>
                </a:cubicBezTo>
                <a:cubicBezTo>
                  <a:pt x="265287" y="244451"/>
                  <a:pt x="258179" y="255533"/>
                  <a:pt x="251688" y="266892"/>
                </a:cubicBezTo>
                <a:cubicBezTo>
                  <a:pt x="243637" y="280981"/>
                  <a:pt x="239880" y="297626"/>
                  <a:pt x="229917" y="310435"/>
                </a:cubicBezTo>
                <a:cubicBezTo>
                  <a:pt x="214165" y="330688"/>
                  <a:pt x="193631" y="346720"/>
                  <a:pt x="175488" y="364863"/>
                </a:cubicBezTo>
                <a:cubicBezTo>
                  <a:pt x="168231" y="372120"/>
                  <a:pt x="162257" y="380942"/>
                  <a:pt x="153717" y="386635"/>
                </a:cubicBezTo>
                <a:cubicBezTo>
                  <a:pt x="129468" y="402801"/>
                  <a:pt x="117015" y="408019"/>
                  <a:pt x="99288" y="430178"/>
                </a:cubicBezTo>
                <a:cubicBezTo>
                  <a:pt x="69716" y="467143"/>
                  <a:pt x="73009" y="476361"/>
                  <a:pt x="55746" y="528149"/>
                </a:cubicBezTo>
                <a:cubicBezTo>
                  <a:pt x="52117" y="539035"/>
                  <a:pt x="52974" y="552692"/>
                  <a:pt x="44860" y="560806"/>
                </a:cubicBezTo>
                <a:cubicBezTo>
                  <a:pt x="37603" y="568063"/>
                  <a:pt x="29499" y="574564"/>
                  <a:pt x="23088" y="582578"/>
                </a:cubicBezTo>
                <a:cubicBezTo>
                  <a:pt x="14915" y="592794"/>
                  <a:pt x="1317" y="615235"/>
                  <a:pt x="1317" y="615235"/>
                </a:cubicBezTo>
                <a:cubicBezTo>
                  <a:pt x="4946" y="647892"/>
                  <a:pt x="0" y="682698"/>
                  <a:pt x="12203" y="713206"/>
                </a:cubicBezTo>
                <a:cubicBezTo>
                  <a:pt x="16465" y="723860"/>
                  <a:pt x="33385" y="724092"/>
                  <a:pt x="44860" y="724092"/>
                </a:cubicBezTo>
                <a:cubicBezTo>
                  <a:pt x="113898" y="724092"/>
                  <a:pt x="182745" y="716835"/>
                  <a:pt x="251688" y="713206"/>
                </a:cubicBezTo>
                <a:cubicBezTo>
                  <a:pt x="262574" y="709578"/>
                  <a:pt x="274506" y="708225"/>
                  <a:pt x="284346" y="702321"/>
                </a:cubicBezTo>
                <a:cubicBezTo>
                  <a:pt x="293147" y="697041"/>
                  <a:pt x="298103" y="686960"/>
                  <a:pt x="306117" y="680549"/>
                </a:cubicBezTo>
                <a:cubicBezTo>
                  <a:pt x="374784" y="625615"/>
                  <a:pt x="307973" y="689579"/>
                  <a:pt x="360546" y="637006"/>
                </a:cubicBezTo>
                <a:cubicBezTo>
                  <a:pt x="364174" y="626120"/>
                  <a:pt x="364762" y="613686"/>
                  <a:pt x="371431" y="604349"/>
                </a:cubicBezTo>
                <a:cubicBezTo>
                  <a:pt x="383362" y="587646"/>
                  <a:pt x="414974" y="560806"/>
                  <a:pt x="414974" y="560806"/>
                </a:cubicBezTo>
                <a:cubicBezTo>
                  <a:pt x="460305" y="424817"/>
                  <a:pt x="396029" y="627831"/>
                  <a:pt x="436746" y="234235"/>
                </a:cubicBezTo>
                <a:cubicBezTo>
                  <a:pt x="437802" y="224026"/>
                  <a:pt x="451260" y="219720"/>
                  <a:pt x="458517" y="212463"/>
                </a:cubicBezTo>
                <a:cubicBezTo>
                  <a:pt x="489663" y="119028"/>
                  <a:pt x="441972" y="267757"/>
                  <a:pt x="480288" y="114492"/>
                </a:cubicBezTo>
                <a:cubicBezTo>
                  <a:pt x="485854" y="92228"/>
                  <a:pt x="502060" y="49178"/>
                  <a:pt x="502060" y="49178"/>
                </a:cubicBezTo>
                <a:cubicBezTo>
                  <a:pt x="498431" y="132635"/>
                  <a:pt x="499770" y="216457"/>
                  <a:pt x="491174" y="299549"/>
                </a:cubicBezTo>
                <a:cubicBezTo>
                  <a:pt x="491174" y="299550"/>
                  <a:pt x="463960" y="381192"/>
                  <a:pt x="458517" y="397521"/>
                </a:cubicBezTo>
                <a:lnTo>
                  <a:pt x="447631" y="430178"/>
                </a:lnTo>
                <a:cubicBezTo>
                  <a:pt x="444003" y="462835"/>
                  <a:pt x="441393" y="495621"/>
                  <a:pt x="436746" y="528149"/>
                </a:cubicBezTo>
                <a:cubicBezTo>
                  <a:pt x="434129" y="546465"/>
                  <a:pt x="438943" y="569495"/>
                  <a:pt x="425860" y="582578"/>
                </a:cubicBezTo>
                <a:cubicBezTo>
                  <a:pt x="417746" y="590692"/>
                  <a:pt x="418603" y="560807"/>
                  <a:pt x="414974" y="549921"/>
                </a:cubicBezTo>
                <a:cubicBezTo>
                  <a:pt x="415120" y="548901"/>
                  <a:pt x="433566" y="415560"/>
                  <a:pt x="436746" y="408406"/>
                </a:cubicBezTo>
                <a:cubicBezTo>
                  <a:pt x="442998" y="394338"/>
                  <a:pt x="458517" y="386635"/>
                  <a:pt x="469403" y="375749"/>
                </a:cubicBezTo>
                <a:cubicBezTo>
                  <a:pt x="522176" y="217427"/>
                  <a:pt x="492023" y="333368"/>
                  <a:pt x="480288" y="16521"/>
                </a:cubicBezTo>
                <a:cubicBezTo>
                  <a:pt x="382034" y="41083"/>
                  <a:pt x="485246" y="0"/>
                  <a:pt x="447631" y="125378"/>
                </a:cubicBezTo>
                <a:cubicBezTo>
                  <a:pt x="443332" y="139708"/>
                  <a:pt x="418602" y="132635"/>
                  <a:pt x="404088" y="136263"/>
                </a:cubicBezTo>
                <a:cubicBezTo>
                  <a:pt x="414974" y="129006"/>
                  <a:pt x="424496" y="119086"/>
                  <a:pt x="436746" y="114492"/>
                </a:cubicBezTo>
                <a:cubicBezTo>
                  <a:pt x="454070" y="107996"/>
                  <a:pt x="482900" y="120155"/>
                  <a:pt x="491174" y="103606"/>
                </a:cubicBezTo>
                <a:cubicBezTo>
                  <a:pt x="502648" y="80657"/>
                  <a:pt x="483917" y="52806"/>
                  <a:pt x="480288" y="27406"/>
                </a:cubicBezTo>
                <a:cubicBezTo>
                  <a:pt x="465774" y="31035"/>
                  <a:pt x="445722" y="26323"/>
                  <a:pt x="436746" y="38292"/>
                </a:cubicBezTo>
                <a:cubicBezTo>
                  <a:pt x="429861" y="47472"/>
                  <a:pt x="436745" y="67320"/>
                  <a:pt x="447631" y="70949"/>
                </a:cubicBezTo>
                <a:cubicBezTo>
                  <a:pt x="457367" y="74195"/>
                  <a:pt x="462146" y="56435"/>
                  <a:pt x="469403" y="49178"/>
                </a:cubicBezTo>
                <a:cubicBezTo>
                  <a:pt x="465774" y="38292"/>
                  <a:pt x="468780" y="21653"/>
                  <a:pt x="458517" y="16521"/>
                </a:cubicBezTo>
                <a:cubicBezTo>
                  <a:pt x="448254" y="11389"/>
                  <a:pt x="417746" y="19293"/>
                  <a:pt x="425860" y="27406"/>
                </a:cubicBezTo>
                <a:cubicBezTo>
                  <a:pt x="436124" y="37669"/>
                  <a:pt x="494803" y="23777"/>
                  <a:pt x="502060" y="2740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2334538" y="3233057"/>
            <a:ext cx="733324" cy="272143"/>
          </a:xfrm>
          <a:custGeom>
            <a:avLst/>
            <a:gdLst>
              <a:gd name="connsiteX0" fmla="*/ 136519 w 733324"/>
              <a:gd name="connsiteY0" fmla="*/ 76200 h 272143"/>
              <a:gd name="connsiteX1" fmla="*/ 169176 w 733324"/>
              <a:gd name="connsiteY1" fmla="*/ 65314 h 272143"/>
              <a:gd name="connsiteX2" fmla="*/ 234491 w 733324"/>
              <a:gd name="connsiteY2" fmla="*/ 32657 h 272143"/>
              <a:gd name="connsiteX3" fmla="*/ 571948 w 733324"/>
              <a:gd name="connsiteY3" fmla="*/ 10886 h 272143"/>
              <a:gd name="connsiteX4" fmla="*/ 669919 w 733324"/>
              <a:gd name="connsiteY4" fmla="*/ 21772 h 272143"/>
              <a:gd name="connsiteX5" fmla="*/ 680805 w 733324"/>
              <a:gd name="connsiteY5" fmla="*/ 54429 h 272143"/>
              <a:gd name="connsiteX6" fmla="*/ 713462 w 733324"/>
              <a:gd name="connsiteY6" fmla="*/ 65314 h 272143"/>
              <a:gd name="connsiteX7" fmla="*/ 713462 w 733324"/>
              <a:gd name="connsiteY7" fmla="*/ 195943 h 272143"/>
              <a:gd name="connsiteX8" fmla="*/ 702576 w 733324"/>
              <a:gd name="connsiteY8" fmla="*/ 228600 h 272143"/>
              <a:gd name="connsiteX9" fmla="*/ 659033 w 733324"/>
              <a:gd name="connsiteY9" fmla="*/ 272143 h 272143"/>
              <a:gd name="connsiteX10" fmla="*/ 147405 w 733324"/>
              <a:gd name="connsiteY10" fmla="*/ 250372 h 272143"/>
              <a:gd name="connsiteX11" fmla="*/ 16776 w 733324"/>
              <a:gd name="connsiteY11" fmla="*/ 239486 h 272143"/>
              <a:gd name="connsiteX12" fmla="*/ 5891 w 733324"/>
              <a:gd name="connsiteY12" fmla="*/ 206829 h 272143"/>
              <a:gd name="connsiteX13" fmla="*/ 16776 w 733324"/>
              <a:gd name="connsiteY13" fmla="*/ 119743 h 272143"/>
              <a:gd name="connsiteX14" fmla="*/ 82091 w 733324"/>
              <a:gd name="connsiteY14" fmla="*/ 97972 h 272143"/>
              <a:gd name="connsiteX15" fmla="*/ 223605 w 733324"/>
              <a:gd name="connsiteY15" fmla="*/ 87086 h 272143"/>
              <a:gd name="connsiteX16" fmla="*/ 223605 w 733324"/>
              <a:gd name="connsiteY16" fmla="*/ 0 h 272143"/>
              <a:gd name="connsiteX17" fmla="*/ 136519 w 733324"/>
              <a:gd name="connsiteY17" fmla="*/ 76200 h 27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3324" h="272143">
                <a:moveTo>
                  <a:pt x="136519" y="76200"/>
                </a:moveTo>
                <a:cubicBezTo>
                  <a:pt x="147405" y="72571"/>
                  <a:pt x="158913" y="70446"/>
                  <a:pt x="169176" y="65314"/>
                </a:cubicBezTo>
                <a:cubicBezTo>
                  <a:pt x="222386" y="38709"/>
                  <a:pt x="179769" y="46337"/>
                  <a:pt x="234491" y="32657"/>
                </a:cubicBezTo>
                <a:cubicBezTo>
                  <a:pt x="346747" y="4594"/>
                  <a:pt x="447765" y="15662"/>
                  <a:pt x="571948" y="10886"/>
                </a:cubicBezTo>
                <a:cubicBezTo>
                  <a:pt x="604605" y="14515"/>
                  <a:pt x="639411" y="9569"/>
                  <a:pt x="669919" y="21772"/>
                </a:cubicBezTo>
                <a:cubicBezTo>
                  <a:pt x="680573" y="26034"/>
                  <a:pt x="672691" y="46315"/>
                  <a:pt x="680805" y="54429"/>
                </a:cubicBezTo>
                <a:cubicBezTo>
                  <a:pt x="688919" y="62543"/>
                  <a:pt x="702576" y="61686"/>
                  <a:pt x="713462" y="65314"/>
                </a:cubicBezTo>
                <a:cubicBezTo>
                  <a:pt x="733324" y="124900"/>
                  <a:pt x="729666" y="98720"/>
                  <a:pt x="713462" y="195943"/>
                </a:cubicBezTo>
                <a:cubicBezTo>
                  <a:pt x="711576" y="207261"/>
                  <a:pt x="709245" y="219263"/>
                  <a:pt x="702576" y="228600"/>
                </a:cubicBezTo>
                <a:cubicBezTo>
                  <a:pt x="690645" y="245303"/>
                  <a:pt x="659033" y="272143"/>
                  <a:pt x="659033" y="272143"/>
                </a:cubicBezTo>
                <a:cubicBezTo>
                  <a:pt x="428597" y="239223"/>
                  <a:pt x="667939" y="270392"/>
                  <a:pt x="147405" y="250372"/>
                </a:cubicBezTo>
                <a:cubicBezTo>
                  <a:pt x="103743" y="248693"/>
                  <a:pt x="60319" y="243115"/>
                  <a:pt x="16776" y="239486"/>
                </a:cubicBezTo>
                <a:cubicBezTo>
                  <a:pt x="13148" y="228600"/>
                  <a:pt x="5891" y="218303"/>
                  <a:pt x="5891" y="206829"/>
                </a:cubicBezTo>
                <a:cubicBezTo>
                  <a:pt x="5891" y="177574"/>
                  <a:pt x="0" y="143709"/>
                  <a:pt x="16776" y="119743"/>
                </a:cubicBezTo>
                <a:cubicBezTo>
                  <a:pt x="29937" y="100942"/>
                  <a:pt x="59209" y="99732"/>
                  <a:pt x="82091" y="97972"/>
                </a:cubicBezTo>
                <a:cubicBezTo>
                  <a:pt x="129262" y="94343"/>
                  <a:pt x="184707" y="114016"/>
                  <a:pt x="223605" y="87086"/>
                </a:cubicBezTo>
                <a:cubicBezTo>
                  <a:pt x="247472" y="70563"/>
                  <a:pt x="223605" y="29029"/>
                  <a:pt x="223605" y="0"/>
                </a:cubicBezTo>
                <a:lnTo>
                  <a:pt x="136519" y="762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4207998" y="2724296"/>
            <a:ext cx="853859" cy="251930"/>
          </a:xfrm>
          <a:custGeom>
            <a:avLst/>
            <a:gdLst>
              <a:gd name="connsiteX0" fmla="*/ 26545 w 853859"/>
              <a:gd name="connsiteY0" fmla="*/ 29790 h 251930"/>
              <a:gd name="connsiteX1" fmla="*/ 59202 w 853859"/>
              <a:gd name="connsiteY1" fmla="*/ 51561 h 251930"/>
              <a:gd name="connsiteX2" fmla="*/ 516402 w 853859"/>
              <a:gd name="connsiteY2" fmla="*/ 40675 h 251930"/>
              <a:gd name="connsiteX3" fmla="*/ 570831 w 853859"/>
              <a:gd name="connsiteY3" fmla="*/ 29790 h 251930"/>
              <a:gd name="connsiteX4" fmla="*/ 810316 w 853859"/>
              <a:gd name="connsiteY4" fmla="*/ 18904 h 251930"/>
              <a:gd name="connsiteX5" fmla="*/ 832088 w 853859"/>
              <a:gd name="connsiteY5" fmla="*/ 40675 h 251930"/>
              <a:gd name="connsiteX6" fmla="*/ 853859 w 853859"/>
              <a:gd name="connsiteY6" fmla="*/ 116875 h 251930"/>
              <a:gd name="connsiteX7" fmla="*/ 832088 w 853859"/>
              <a:gd name="connsiteY7" fmla="*/ 138647 h 251930"/>
              <a:gd name="connsiteX8" fmla="*/ 766773 w 853859"/>
              <a:gd name="connsiteY8" fmla="*/ 116875 h 251930"/>
              <a:gd name="connsiteX9" fmla="*/ 625259 w 853859"/>
              <a:gd name="connsiteY9" fmla="*/ 127761 h 251930"/>
              <a:gd name="connsiteX10" fmla="*/ 549059 w 853859"/>
              <a:gd name="connsiteY10" fmla="*/ 127761 h 251930"/>
              <a:gd name="connsiteX11" fmla="*/ 37431 w 853859"/>
              <a:gd name="connsiteY11" fmla="*/ 84218 h 251930"/>
              <a:gd name="connsiteX12" fmla="*/ 26545 w 853859"/>
              <a:gd name="connsiteY12" fmla="*/ 29790 h 2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859" h="251930">
                <a:moveTo>
                  <a:pt x="26545" y="29790"/>
                </a:moveTo>
                <a:cubicBezTo>
                  <a:pt x="37431" y="37047"/>
                  <a:pt x="46122" y="51270"/>
                  <a:pt x="59202" y="51561"/>
                </a:cubicBezTo>
                <a:lnTo>
                  <a:pt x="516402" y="40675"/>
                </a:lnTo>
                <a:cubicBezTo>
                  <a:pt x="534888" y="39888"/>
                  <a:pt x="552421" y="31631"/>
                  <a:pt x="570831" y="29790"/>
                </a:cubicBezTo>
                <a:cubicBezTo>
                  <a:pt x="696590" y="17214"/>
                  <a:pt x="708841" y="18904"/>
                  <a:pt x="810316" y="18904"/>
                </a:cubicBezTo>
                <a:cubicBezTo>
                  <a:pt x="817573" y="26161"/>
                  <a:pt x="826808" y="31874"/>
                  <a:pt x="832088" y="40675"/>
                </a:cubicBezTo>
                <a:cubicBezTo>
                  <a:pt x="838778" y="51825"/>
                  <a:pt x="851827" y="108748"/>
                  <a:pt x="853859" y="116875"/>
                </a:cubicBezTo>
                <a:cubicBezTo>
                  <a:pt x="846602" y="124132"/>
                  <a:pt x="842351" y="138647"/>
                  <a:pt x="832088" y="138647"/>
                </a:cubicBezTo>
                <a:cubicBezTo>
                  <a:pt x="809139" y="138647"/>
                  <a:pt x="766773" y="116875"/>
                  <a:pt x="766773" y="116875"/>
                </a:cubicBezTo>
                <a:cubicBezTo>
                  <a:pt x="719602" y="120504"/>
                  <a:pt x="672570" y="127761"/>
                  <a:pt x="625259" y="127761"/>
                </a:cubicBezTo>
                <a:cubicBezTo>
                  <a:pt x="515941" y="127761"/>
                  <a:pt x="685182" y="93729"/>
                  <a:pt x="549059" y="127761"/>
                </a:cubicBezTo>
                <a:cubicBezTo>
                  <a:pt x="518360" y="127079"/>
                  <a:pt x="111970" y="251930"/>
                  <a:pt x="37431" y="84218"/>
                </a:cubicBezTo>
                <a:cubicBezTo>
                  <a:pt x="0" y="0"/>
                  <a:pt x="35025" y="38270"/>
                  <a:pt x="26545" y="2979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4857752" y="2714620"/>
            <a:ext cx="302973" cy="742981"/>
          </a:xfrm>
          <a:custGeom>
            <a:avLst/>
            <a:gdLst>
              <a:gd name="connsiteX0" fmla="*/ 45793 w 229175"/>
              <a:gd name="connsiteY0" fmla="*/ 35410 h 742981"/>
              <a:gd name="connsiteX1" fmla="*/ 187307 w 229175"/>
              <a:gd name="connsiteY1" fmla="*/ 46296 h 742981"/>
              <a:gd name="connsiteX2" fmla="*/ 176422 w 229175"/>
              <a:gd name="connsiteY2" fmla="*/ 655896 h 742981"/>
              <a:gd name="connsiteX3" fmla="*/ 176422 w 229175"/>
              <a:gd name="connsiteY3" fmla="*/ 742981 h 742981"/>
              <a:gd name="connsiteX4" fmla="*/ 111107 w 229175"/>
              <a:gd name="connsiteY4" fmla="*/ 721210 h 742981"/>
              <a:gd name="connsiteX5" fmla="*/ 78450 w 229175"/>
              <a:gd name="connsiteY5" fmla="*/ 710324 h 742981"/>
              <a:gd name="connsiteX6" fmla="*/ 13136 w 229175"/>
              <a:gd name="connsiteY6" fmla="*/ 688553 h 742981"/>
              <a:gd name="connsiteX7" fmla="*/ 2250 w 229175"/>
              <a:gd name="connsiteY7" fmla="*/ 655896 h 742981"/>
              <a:gd name="connsiteX8" fmla="*/ 100222 w 229175"/>
              <a:gd name="connsiteY8" fmla="*/ 634124 h 742981"/>
              <a:gd name="connsiteX9" fmla="*/ 121993 w 229175"/>
              <a:gd name="connsiteY9" fmla="*/ 568810 h 742981"/>
              <a:gd name="connsiteX10" fmla="*/ 132879 w 229175"/>
              <a:gd name="connsiteY10" fmla="*/ 536153 h 742981"/>
              <a:gd name="connsiteX11" fmla="*/ 111107 w 229175"/>
              <a:gd name="connsiteY11" fmla="*/ 198696 h 742981"/>
              <a:gd name="connsiteX12" fmla="*/ 100222 w 229175"/>
              <a:gd name="connsiteY12" fmla="*/ 155153 h 742981"/>
              <a:gd name="connsiteX13" fmla="*/ 67564 w 229175"/>
              <a:gd name="connsiteY13" fmla="*/ 89839 h 742981"/>
              <a:gd name="connsiteX14" fmla="*/ 45793 w 229175"/>
              <a:gd name="connsiteY14" fmla="*/ 35410 h 74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175" h="742981">
                <a:moveTo>
                  <a:pt x="45793" y="35410"/>
                </a:moveTo>
                <a:cubicBezTo>
                  <a:pt x="65750" y="28153"/>
                  <a:pt x="177560" y="0"/>
                  <a:pt x="187307" y="46296"/>
                </a:cubicBezTo>
                <a:cubicBezTo>
                  <a:pt x="229175" y="245169"/>
                  <a:pt x="179597" y="452688"/>
                  <a:pt x="176422" y="655896"/>
                </a:cubicBezTo>
                <a:cubicBezTo>
                  <a:pt x="175969" y="684921"/>
                  <a:pt x="176422" y="713953"/>
                  <a:pt x="176422" y="742981"/>
                </a:cubicBezTo>
                <a:lnTo>
                  <a:pt x="111107" y="721210"/>
                </a:lnTo>
                <a:cubicBezTo>
                  <a:pt x="100221" y="717581"/>
                  <a:pt x="87997" y="716689"/>
                  <a:pt x="78450" y="710324"/>
                </a:cubicBezTo>
                <a:cubicBezTo>
                  <a:pt x="36736" y="682515"/>
                  <a:pt x="58876" y="688553"/>
                  <a:pt x="13136" y="688553"/>
                </a:cubicBezTo>
                <a:cubicBezTo>
                  <a:pt x="9507" y="677667"/>
                  <a:pt x="0" y="667148"/>
                  <a:pt x="2250" y="655896"/>
                </a:cubicBezTo>
                <a:cubicBezTo>
                  <a:pt x="10197" y="616163"/>
                  <a:pt x="92423" y="634124"/>
                  <a:pt x="100222" y="634124"/>
                </a:cubicBezTo>
                <a:lnTo>
                  <a:pt x="121993" y="568810"/>
                </a:lnTo>
                <a:lnTo>
                  <a:pt x="132879" y="536153"/>
                </a:lnTo>
                <a:cubicBezTo>
                  <a:pt x="129784" y="480442"/>
                  <a:pt x="119478" y="269847"/>
                  <a:pt x="111107" y="198696"/>
                </a:cubicBezTo>
                <a:cubicBezTo>
                  <a:pt x="109359" y="183837"/>
                  <a:pt x="106115" y="168904"/>
                  <a:pt x="100222" y="155153"/>
                </a:cubicBezTo>
                <a:cubicBezTo>
                  <a:pt x="84666" y="118856"/>
                  <a:pt x="71553" y="129727"/>
                  <a:pt x="67564" y="89839"/>
                </a:cubicBezTo>
                <a:cubicBezTo>
                  <a:pt x="65037" y="64565"/>
                  <a:pt x="25836" y="42667"/>
                  <a:pt x="45793" y="3541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6357950" y="2857496"/>
            <a:ext cx="404710" cy="153227"/>
          </a:xfrm>
          <a:custGeom>
            <a:avLst/>
            <a:gdLst>
              <a:gd name="connsiteX0" fmla="*/ 54429 w 404710"/>
              <a:gd name="connsiteY0" fmla="*/ 14514 h 153227"/>
              <a:gd name="connsiteX1" fmla="*/ 381001 w 404710"/>
              <a:gd name="connsiteY1" fmla="*/ 14514 h 153227"/>
              <a:gd name="connsiteX2" fmla="*/ 370115 w 404710"/>
              <a:gd name="connsiteY2" fmla="*/ 123371 h 153227"/>
              <a:gd name="connsiteX3" fmla="*/ 87086 w 404710"/>
              <a:gd name="connsiteY3" fmla="*/ 112486 h 153227"/>
              <a:gd name="connsiteX4" fmla="*/ 54429 w 404710"/>
              <a:gd name="connsiteY4" fmla="*/ 101600 h 153227"/>
              <a:gd name="connsiteX5" fmla="*/ 54429 w 404710"/>
              <a:gd name="connsiteY5" fmla="*/ 14514 h 15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710" h="153227">
                <a:moveTo>
                  <a:pt x="54429" y="14514"/>
                </a:moveTo>
                <a:cubicBezTo>
                  <a:pt x="108858" y="0"/>
                  <a:pt x="272144" y="14514"/>
                  <a:pt x="381001" y="14514"/>
                </a:cubicBezTo>
                <a:cubicBezTo>
                  <a:pt x="377372" y="50800"/>
                  <a:pt x="404710" y="111839"/>
                  <a:pt x="370115" y="123371"/>
                </a:cubicBezTo>
                <a:cubicBezTo>
                  <a:pt x="280547" y="153227"/>
                  <a:pt x="181275" y="118982"/>
                  <a:pt x="87086" y="112486"/>
                </a:cubicBezTo>
                <a:cubicBezTo>
                  <a:pt x="75639" y="111697"/>
                  <a:pt x="57212" y="112732"/>
                  <a:pt x="54429" y="101600"/>
                </a:cubicBezTo>
                <a:cubicBezTo>
                  <a:pt x="44748" y="62877"/>
                  <a:pt x="0" y="29028"/>
                  <a:pt x="54429" y="1451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>
            <a:off x="6500826" y="2857496"/>
            <a:ext cx="239486" cy="841829"/>
          </a:xfrm>
          <a:custGeom>
            <a:avLst/>
            <a:gdLst>
              <a:gd name="connsiteX0" fmla="*/ 206829 w 239486"/>
              <a:gd name="connsiteY0" fmla="*/ 36286 h 841829"/>
              <a:gd name="connsiteX1" fmla="*/ 239486 w 239486"/>
              <a:gd name="connsiteY1" fmla="*/ 254001 h 841829"/>
              <a:gd name="connsiteX2" fmla="*/ 228600 w 239486"/>
              <a:gd name="connsiteY2" fmla="*/ 406401 h 841829"/>
              <a:gd name="connsiteX3" fmla="*/ 217714 w 239486"/>
              <a:gd name="connsiteY3" fmla="*/ 841829 h 841829"/>
              <a:gd name="connsiteX4" fmla="*/ 130629 w 239486"/>
              <a:gd name="connsiteY4" fmla="*/ 732972 h 841829"/>
              <a:gd name="connsiteX5" fmla="*/ 32657 w 239486"/>
              <a:gd name="connsiteY5" fmla="*/ 700315 h 841829"/>
              <a:gd name="connsiteX6" fmla="*/ 0 w 239486"/>
              <a:gd name="connsiteY6" fmla="*/ 689429 h 841829"/>
              <a:gd name="connsiteX7" fmla="*/ 65314 w 239486"/>
              <a:gd name="connsiteY7" fmla="*/ 667658 h 841829"/>
              <a:gd name="connsiteX8" fmla="*/ 130629 w 239486"/>
              <a:gd name="connsiteY8" fmla="*/ 645886 h 841829"/>
              <a:gd name="connsiteX9" fmla="*/ 141514 w 239486"/>
              <a:gd name="connsiteY9" fmla="*/ 68944 h 841829"/>
              <a:gd name="connsiteX10" fmla="*/ 163286 w 239486"/>
              <a:gd name="connsiteY10" fmla="*/ 47172 h 841829"/>
              <a:gd name="connsiteX11" fmla="*/ 195943 w 239486"/>
              <a:gd name="connsiteY11" fmla="*/ 36286 h 841829"/>
              <a:gd name="connsiteX12" fmla="*/ 206829 w 239486"/>
              <a:gd name="connsiteY12" fmla="*/ 36286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486" h="841829">
                <a:moveTo>
                  <a:pt x="206829" y="36286"/>
                </a:moveTo>
                <a:cubicBezTo>
                  <a:pt x="214086" y="72572"/>
                  <a:pt x="224918" y="108323"/>
                  <a:pt x="239486" y="254001"/>
                </a:cubicBezTo>
                <a:cubicBezTo>
                  <a:pt x="235857" y="304801"/>
                  <a:pt x="230596" y="355511"/>
                  <a:pt x="228600" y="406401"/>
                </a:cubicBezTo>
                <a:cubicBezTo>
                  <a:pt x="217420" y="691486"/>
                  <a:pt x="217714" y="685287"/>
                  <a:pt x="217714" y="841829"/>
                </a:cubicBezTo>
                <a:cubicBezTo>
                  <a:pt x="207981" y="827229"/>
                  <a:pt x="157220" y="741835"/>
                  <a:pt x="130629" y="732972"/>
                </a:cubicBezTo>
                <a:lnTo>
                  <a:pt x="32657" y="700315"/>
                </a:lnTo>
                <a:lnTo>
                  <a:pt x="0" y="689429"/>
                </a:lnTo>
                <a:cubicBezTo>
                  <a:pt x="21771" y="682172"/>
                  <a:pt x="43050" y="673224"/>
                  <a:pt x="65314" y="667658"/>
                </a:cubicBezTo>
                <a:cubicBezTo>
                  <a:pt x="116729" y="654804"/>
                  <a:pt x="95475" y="663463"/>
                  <a:pt x="130629" y="645886"/>
                </a:cubicBezTo>
                <a:cubicBezTo>
                  <a:pt x="134257" y="453572"/>
                  <a:pt x="131038" y="261007"/>
                  <a:pt x="141514" y="68944"/>
                </a:cubicBezTo>
                <a:cubicBezTo>
                  <a:pt x="142073" y="58696"/>
                  <a:pt x="154485" y="52453"/>
                  <a:pt x="163286" y="47172"/>
                </a:cubicBezTo>
                <a:cubicBezTo>
                  <a:pt x="173125" y="41268"/>
                  <a:pt x="185057" y="39915"/>
                  <a:pt x="195943" y="36286"/>
                </a:cubicBezTo>
                <a:cubicBezTo>
                  <a:pt x="207976" y="72386"/>
                  <a:pt x="199572" y="0"/>
                  <a:pt x="206829" y="3628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>
            <a:off x="7072330" y="2571744"/>
            <a:ext cx="428628" cy="214314"/>
          </a:xfrm>
          <a:custGeom>
            <a:avLst/>
            <a:gdLst>
              <a:gd name="connsiteX0" fmla="*/ 0 w 337457"/>
              <a:gd name="connsiteY0" fmla="*/ 33644 h 116037"/>
              <a:gd name="connsiteX1" fmla="*/ 185057 w 337457"/>
              <a:gd name="connsiteY1" fmla="*/ 11872 h 116037"/>
              <a:gd name="connsiteX2" fmla="*/ 337457 w 337457"/>
              <a:gd name="connsiteY2" fmla="*/ 986 h 116037"/>
              <a:gd name="connsiteX3" fmla="*/ 337457 w 337457"/>
              <a:gd name="connsiteY3" fmla="*/ 88072 h 116037"/>
              <a:gd name="connsiteX4" fmla="*/ 21771 w 337457"/>
              <a:gd name="connsiteY4" fmla="*/ 98958 h 116037"/>
              <a:gd name="connsiteX5" fmla="*/ 0 w 337457"/>
              <a:gd name="connsiteY5" fmla="*/ 33644 h 1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457" h="116037">
                <a:moveTo>
                  <a:pt x="0" y="33644"/>
                </a:moveTo>
                <a:cubicBezTo>
                  <a:pt x="69415" y="24967"/>
                  <a:pt x="114479" y="18930"/>
                  <a:pt x="185057" y="11872"/>
                </a:cubicBezTo>
                <a:cubicBezTo>
                  <a:pt x="303769" y="0"/>
                  <a:pt x="267945" y="986"/>
                  <a:pt x="337457" y="986"/>
                </a:cubicBezTo>
                <a:lnTo>
                  <a:pt x="337457" y="88072"/>
                </a:lnTo>
                <a:cubicBezTo>
                  <a:pt x="197634" y="116037"/>
                  <a:pt x="301530" y="98958"/>
                  <a:pt x="21771" y="98958"/>
                </a:cubicBezTo>
                <a:lnTo>
                  <a:pt x="0" y="336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7072330" y="2571744"/>
            <a:ext cx="355023" cy="599106"/>
          </a:xfrm>
          <a:custGeom>
            <a:avLst/>
            <a:gdLst>
              <a:gd name="connsiteX0" fmla="*/ 254281 w 355023"/>
              <a:gd name="connsiteY0" fmla="*/ 16328 h 599106"/>
              <a:gd name="connsiteX1" fmla="*/ 243396 w 355023"/>
              <a:gd name="connsiteY1" fmla="*/ 125185 h 599106"/>
              <a:gd name="connsiteX2" fmla="*/ 232510 w 355023"/>
              <a:gd name="connsiteY2" fmla="*/ 201385 h 599106"/>
              <a:gd name="connsiteX3" fmla="*/ 188967 w 355023"/>
              <a:gd name="connsiteY3" fmla="*/ 266700 h 599106"/>
              <a:gd name="connsiteX4" fmla="*/ 123653 w 355023"/>
              <a:gd name="connsiteY4" fmla="*/ 364671 h 599106"/>
              <a:gd name="connsiteX5" fmla="*/ 80110 w 355023"/>
              <a:gd name="connsiteY5" fmla="*/ 419100 h 599106"/>
              <a:gd name="connsiteX6" fmla="*/ 47453 w 355023"/>
              <a:gd name="connsiteY6" fmla="*/ 429985 h 599106"/>
              <a:gd name="connsiteX7" fmla="*/ 25681 w 355023"/>
              <a:gd name="connsiteY7" fmla="*/ 451757 h 599106"/>
              <a:gd name="connsiteX8" fmla="*/ 14796 w 355023"/>
              <a:gd name="connsiteY8" fmla="*/ 484414 h 599106"/>
              <a:gd name="connsiteX9" fmla="*/ 3910 w 355023"/>
              <a:gd name="connsiteY9" fmla="*/ 506185 h 599106"/>
              <a:gd name="connsiteX10" fmla="*/ 14796 w 355023"/>
              <a:gd name="connsiteY10" fmla="*/ 549728 h 599106"/>
              <a:gd name="connsiteX11" fmla="*/ 232510 w 355023"/>
              <a:gd name="connsiteY11" fmla="*/ 506185 h 599106"/>
              <a:gd name="connsiteX12" fmla="*/ 232510 w 355023"/>
              <a:gd name="connsiteY12" fmla="*/ 484414 h 599106"/>
              <a:gd name="connsiteX13" fmla="*/ 265167 w 355023"/>
              <a:gd name="connsiteY13" fmla="*/ 451757 h 599106"/>
              <a:gd name="connsiteX14" fmla="*/ 276053 w 355023"/>
              <a:gd name="connsiteY14" fmla="*/ 419100 h 599106"/>
              <a:gd name="connsiteX15" fmla="*/ 319596 w 355023"/>
              <a:gd name="connsiteY15" fmla="*/ 375557 h 599106"/>
              <a:gd name="connsiteX16" fmla="*/ 341367 w 355023"/>
              <a:gd name="connsiteY16" fmla="*/ 277585 h 599106"/>
              <a:gd name="connsiteX17" fmla="*/ 352253 w 355023"/>
              <a:gd name="connsiteY17" fmla="*/ 234043 h 599106"/>
              <a:gd name="connsiteX18" fmla="*/ 352253 w 355023"/>
              <a:gd name="connsiteY18" fmla="*/ 92528 h 599106"/>
              <a:gd name="connsiteX19" fmla="*/ 341367 w 355023"/>
              <a:gd name="connsiteY19" fmla="*/ 59871 h 599106"/>
              <a:gd name="connsiteX20" fmla="*/ 276053 w 355023"/>
              <a:gd name="connsiteY20" fmla="*/ 27214 h 599106"/>
              <a:gd name="connsiteX21" fmla="*/ 254281 w 355023"/>
              <a:gd name="connsiteY21" fmla="*/ 16328 h 59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5023" h="599106">
                <a:moveTo>
                  <a:pt x="254281" y="16328"/>
                </a:moveTo>
                <a:cubicBezTo>
                  <a:pt x="248838" y="32656"/>
                  <a:pt x="247657" y="88968"/>
                  <a:pt x="243396" y="125185"/>
                </a:cubicBezTo>
                <a:cubicBezTo>
                  <a:pt x="240398" y="150667"/>
                  <a:pt x="241721" y="177437"/>
                  <a:pt x="232510" y="201385"/>
                </a:cubicBezTo>
                <a:cubicBezTo>
                  <a:pt x="223117" y="225807"/>
                  <a:pt x="203481" y="244928"/>
                  <a:pt x="188967" y="266700"/>
                </a:cubicBezTo>
                <a:lnTo>
                  <a:pt x="123653" y="364671"/>
                </a:lnTo>
                <a:cubicBezTo>
                  <a:pt x="113767" y="379500"/>
                  <a:pt x="97342" y="408761"/>
                  <a:pt x="80110" y="419100"/>
                </a:cubicBezTo>
                <a:cubicBezTo>
                  <a:pt x="70271" y="425004"/>
                  <a:pt x="58339" y="426357"/>
                  <a:pt x="47453" y="429985"/>
                </a:cubicBezTo>
                <a:cubicBezTo>
                  <a:pt x="40196" y="437242"/>
                  <a:pt x="30961" y="442956"/>
                  <a:pt x="25681" y="451757"/>
                </a:cubicBezTo>
                <a:cubicBezTo>
                  <a:pt x="19778" y="461596"/>
                  <a:pt x="19057" y="473760"/>
                  <a:pt x="14796" y="484414"/>
                </a:cubicBezTo>
                <a:cubicBezTo>
                  <a:pt x="11783" y="491947"/>
                  <a:pt x="7539" y="498928"/>
                  <a:pt x="3910" y="506185"/>
                </a:cubicBezTo>
                <a:cubicBezTo>
                  <a:pt x="7539" y="520699"/>
                  <a:pt x="0" y="547509"/>
                  <a:pt x="14796" y="549728"/>
                </a:cubicBezTo>
                <a:cubicBezTo>
                  <a:pt x="148052" y="569717"/>
                  <a:pt x="213925" y="599106"/>
                  <a:pt x="232510" y="506185"/>
                </a:cubicBezTo>
                <a:cubicBezTo>
                  <a:pt x="233933" y="499069"/>
                  <a:pt x="232510" y="491671"/>
                  <a:pt x="232510" y="484414"/>
                </a:cubicBezTo>
                <a:cubicBezTo>
                  <a:pt x="243396" y="473528"/>
                  <a:pt x="256628" y="464566"/>
                  <a:pt x="265167" y="451757"/>
                </a:cubicBezTo>
                <a:cubicBezTo>
                  <a:pt x="271532" y="442210"/>
                  <a:pt x="269384" y="428437"/>
                  <a:pt x="276053" y="419100"/>
                </a:cubicBezTo>
                <a:cubicBezTo>
                  <a:pt x="287984" y="402397"/>
                  <a:pt x="319596" y="375557"/>
                  <a:pt x="319596" y="375557"/>
                </a:cubicBezTo>
                <a:cubicBezTo>
                  <a:pt x="340781" y="311998"/>
                  <a:pt x="322207" y="373382"/>
                  <a:pt x="341367" y="277585"/>
                </a:cubicBezTo>
                <a:cubicBezTo>
                  <a:pt x="344301" y="262915"/>
                  <a:pt x="351374" y="248978"/>
                  <a:pt x="352253" y="234043"/>
                </a:cubicBezTo>
                <a:cubicBezTo>
                  <a:pt x="355023" y="186953"/>
                  <a:pt x="352253" y="139700"/>
                  <a:pt x="352253" y="92528"/>
                </a:cubicBezTo>
                <a:cubicBezTo>
                  <a:pt x="348624" y="81642"/>
                  <a:pt x="348535" y="68831"/>
                  <a:pt x="341367" y="59871"/>
                </a:cubicBezTo>
                <a:cubicBezTo>
                  <a:pt x="329135" y="44582"/>
                  <a:pt x="294833" y="30970"/>
                  <a:pt x="276053" y="27214"/>
                </a:cubicBezTo>
                <a:cubicBezTo>
                  <a:pt x="268937" y="25791"/>
                  <a:pt x="259724" y="0"/>
                  <a:pt x="254281" y="163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>
            <a:off x="7143768" y="2928934"/>
            <a:ext cx="238076" cy="795566"/>
          </a:xfrm>
          <a:custGeom>
            <a:avLst/>
            <a:gdLst>
              <a:gd name="connsiteX0" fmla="*/ 65314 w 166638"/>
              <a:gd name="connsiteY0" fmla="*/ 11289 h 795566"/>
              <a:gd name="connsiteX1" fmla="*/ 130628 w 166638"/>
              <a:gd name="connsiteY1" fmla="*/ 22175 h 795566"/>
              <a:gd name="connsiteX2" fmla="*/ 152400 w 166638"/>
              <a:gd name="connsiteY2" fmla="*/ 131032 h 795566"/>
              <a:gd name="connsiteX3" fmla="*/ 163285 w 166638"/>
              <a:gd name="connsiteY3" fmla="*/ 163689 h 795566"/>
              <a:gd name="connsiteX4" fmla="*/ 152400 w 166638"/>
              <a:gd name="connsiteY4" fmla="*/ 784175 h 795566"/>
              <a:gd name="connsiteX5" fmla="*/ 97971 w 166638"/>
              <a:gd name="connsiteY5" fmla="*/ 740632 h 795566"/>
              <a:gd name="connsiteX6" fmla="*/ 76200 w 166638"/>
              <a:gd name="connsiteY6" fmla="*/ 718860 h 795566"/>
              <a:gd name="connsiteX7" fmla="*/ 0 w 166638"/>
              <a:gd name="connsiteY7" fmla="*/ 697089 h 795566"/>
              <a:gd name="connsiteX8" fmla="*/ 32657 w 166638"/>
              <a:gd name="connsiteY8" fmla="*/ 675318 h 795566"/>
              <a:gd name="connsiteX9" fmla="*/ 43542 w 166638"/>
              <a:gd name="connsiteY9" fmla="*/ 620889 h 795566"/>
              <a:gd name="connsiteX10" fmla="*/ 54428 w 166638"/>
              <a:gd name="connsiteY10" fmla="*/ 588232 h 795566"/>
              <a:gd name="connsiteX11" fmla="*/ 65314 w 166638"/>
              <a:gd name="connsiteY11" fmla="*/ 54832 h 795566"/>
              <a:gd name="connsiteX12" fmla="*/ 65314 w 166638"/>
              <a:gd name="connsiteY12" fmla="*/ 11289 h 79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638" h="795566">
                <a:moveTo>
                  <a:pt x="65314" y="11289"/>
                </a:moveTo>
                <a:cubicBezTo>
                  <a:pt x="76200" y="5846"/>
                  <a:pt x="117646" y="4325"/>
                  <a:pt x="130628" y="22175"/>
                </a:cubicBezTo>
                <a:cubicBezTo>
                  <a:pt x="152393" y="52102"/>
                  <a:pt x="140699" y="95926"/>
                  <a:pt x="152400" y="131032"/>
                </a:cubicBezTo>
                <a:lnTo>
                  <a:pt x="163285" y="163689"/>
                </a:lnTo>
                <a:cubicBezTo>
                  <a:pt x="151628" y="711595"/>
                  <a:pt x="152400" y="504736"/>
                  <a:pt x="152400" y="784175"/>
                </a:cubicBezTo>
                <a:cubicBezTo>
                  <a:pt x="99827" y="731602"/>
                  <a:pt x="166638" y="795566"/>
                  <a:pt x="97971" y="740632"/>
                </a:cubicBezTo>
                <a:cubicBezTo>
                  <a:pt x="89957" y="734221"/>
                  <a:pt x="85380" y="723450"/>
                  <a:pt x="76200" y="718860"/>
                </a:cubicBezTo>
                <a:cubicBezTo>
                  <a:pt x="30363" y="695942"/>
                  <a:pt x="30211" y="697089"/>
                  <a:pt x="0" y="697089"/>
                </a:cubicBezTo>
                <a:cubicBezTo>
                  <a:pt x="10886" y="689832"/>
                  <a:pt x="26166" y="686677"/>
                  <a:pt x="32657" y="675318"/>
                </a:cubicBezTo>
                <a:cubicBezTo>
                  <a:pt x="41837" y="659253"/>
                  <a:pt x="39055" y="638839"/>
                  <a:pt x="43542" y="620889"/>
                </a:cubicBezTo>
                <a:cubicBezTo>
                  <a:pt x="46325" y="609757"/>
                  <a:pt x="50799" y="599118"/>
                  <a:pt x="54428" y="588232"/>
                </a:cubicBezTo>
                <a:cubicBezTo>
                  <a:pt x="58057" y="410432"/>
                  <a:pt x="54871" y="232362"/>
                  <a:pt x="65314" y="54832"/>
                </a:cubicBezTo>
                <a:cubicBezTo>
                  <a:pt x="68539" y="0"/>
                  <a:pt x="54428" y="16732"/>
                  <a:pt x="65314" y="112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4" name="刘亦菲&amp;杨洋-三生三世十里桃花-(电影《三生三世十里桃花》有情人版主题曲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284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899"/>
                            </p:stCondLst>
                            <p:childTnLst>
                              <p:par>
                                <p:cTn id="12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799"/>
                            </p:stCondLst>
                            <p:childTnLst>
                              <p:par>
                                <p:cTn id="13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6099"/>
                            </p:stCondLst>
                            <p:childTnLst>
                              <p:par>
                                <p:cTn id="1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14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9" grpId="0" animBg="1"/>
      <p:bldP spid="14" grpId="0" animBg="1"/>
      <p:bldP spid="15" grpId="0" animBg="1"/>
      <p:bldP spid="16" grpId="0" animBg="1"/>
      <p:bldP spid="21" grpId="0" animBg="1"/>
      <p:bldP spid="23" grpId="0" animBg="1"/>
      <p:bldP spid="24" grpId="0" animBg="1"/>
      <p:bldP spid="25" grpId="0" animBg="1"/>
      <p:bldP spid="26" grpId="1" animBg="1"/>
      <p:bldP spid="27" grpId="0" animBg="1"/>
      <p:bldP spid="28" grpId="0" animBg="1"/>
      <p:bldP spid="29" grpId="0" animBg="1"/>
      <p:bldP spid="31" grpId="0" animBg="1"/>
      <p:bldP spid="32" grpId="0" animBg="1"/>
      <p:bldP spid="35" grpId="0" animBg="1"/>
      <p:bldP spid="37" grpId="0" animBg="1"/>
      <p:bldP spid="38" grpId="0" animBg="1"/>
      <p:bldP spid="40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8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1.so.qhimgs1.com/bdr/_240_/t01407eb6e8a915a79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glow rad="228600">
                    <a:srgbClr val="FF0000">
                      <a:alpha val="40000"/>
                    </a:srgbClr>
                  </a:glow>
                  <a:reflection blurRad="6350" stA="55000" endA="50" endPos="85000" dir="5400000" sy="-100000" algn="bl" rotWithShape="0"/>
                </a:effectLst>
              </a:rPr>
              <a:t>珍稀植物之</a:t>
            </a:r>
            <a:r>
              <a:rPr lang="zh-CN" altLang="en-US" dirty="0" smtClean="0"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reflection blurRad="6350" stA="55000" endA="50" endPos="85000" dir="5400000" sy="-100000" algn="bl" rotWithShape="0"/>
                </a:effectLst>
              </a:rPr>
              <a:t>鞭炮花</a:t>
            </a:r>
            <a:endParaRPr lang="zh-CN" altLang="en-US" dirty="0"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29698" name="Picture 2" descr="http://p0.so.qhimgs1.com/bdr/_240_/t01bd62f012621f2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057525" cy="2286001"/>
          </a:xfrm>
          <a:prstGeom prst="rect">
            <a:avLst/>
          </a:prstGeom>
          <a:noFill/>
        </p:spPr>
      </p:pic>
      <p:pic>
        <p:nvPicPr>
          <p:cNvPr id="29702" name="Picture 6" descr="http://p4.so.qhimgs1.com/bdr/_240_/t017fa46bbdb28320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1999"/>
            <a:ext cx="3448050" cy="2286001"/>
          </a:xfrm>
          <a:prstGeom prst="rect">
            <a:avLst/>
          </a:prstGeom>
          <a:noFill/>
        </p:spPr>
      </p:pic>
      <p:pic>
        <p:nvPicPr>
          <p:cNvPr id="29704" name="Picture 8" descr="http://p1.so.qhimgs1.com/bdr/_240_/t011dc617a3a6411f7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357562"/>
            <a:ext cx="3048000" cy="2286001"/>
          </a:xfrm>
          <a:prstGeom prst="rect">
            <a:avLst/>
          </a:prstGeom>
          <a:noFill/>
        </p:spPr>
      </p:pic>
      <p:pic>
        <p:nvPicPr>
          <p:cNvPr id="29706" name="Picture 10" descr="http://p1.so.qhimgs1.com/bdr/_240_/t01dac7bec85753ee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571999"/>
            <a:ext cx="3333750" cy="2286001"/>
          </a:xfrm>
          <a:prstGeom prst="rect">
            <a:avLst/>
          </a:prstGeom>
          <a:noFill/>
        </p:spPr>
      </p:pic>
      <p:pic>
        <p:nvPicPr>
          <p:cNvPr id="29708" name="Picture 12" descr="http://p5.so.qhimgs1.com/bdr/_240_/t01a7d577e655b415c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43313"/>
            <a:ext cx="1307889" cy="9286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71802" y="1428736"/>
            <a:ext cx="6072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爆竹花是原产于中美洲的多年生常绿</a:t>
            </a:r>
            <a:r>
              <a:rPr lang="zh-CN" altLang="en-US" sz="1400" u="sng" dirty="0" smtClean="0"/>
              <a:t>草本植物</a:t>
            </a:r>
            <a:r>
              <a:rPr lang="zh-CN" altLang="en-US" sz="1400" dirty="0" smtClean="0"/>
              <a:t>。植株大约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米高，有绿色纤细的茎枝，多分枝。其花冠呈现长筒形，红色，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月至</a:t>
            </a:r>
            <a:r>
              <a:rPr lang="en-US" altLang="zh-CN" sz="1400" dirty="0" smtClean="0"/>
              <a:t>8</a:t>
            </a:r>
            <a:r>
              <a:rPr lang="zh-CN" altLang="en-US" sz="1400" dirty="0" smtClean="0"/>
              <a:t>月是其盛花期。爆竹花得名于其类似爆竹的筒状花，它的花朵开起来喜庆热烈。可盆栽或吊盆栽，用于装饰阳台等处。多年生常绿草本植物，株高约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米，纤细的茎枝呈绿色，有纵棱，具分枝多数，分枝在节处轮生。鞭炮花近照小叶对生或轮生，除个别的叶片呈卵圆形外，大部分叶子都退化成小鳞片</a:t>
            </a:r>
            <a:r>
              <a:rPr lang="zh-CN" altLang="en-US" sz="1400" dirty="0" smtClean="0"/>
              <a:t>。圆锥状聚伞花序，花萼淡绿色，花冠长筒形，红色，先端为不明显的两唇形，上唇</a:t>
            </a:r>
            <a:r>
              <a:rPr lang="en-US" altLang="zh-CN" sz="1400" dirty="0" smtClean="0"/>
              <a:t>2</a:t>
            </a:r>
            <a:r>
              <a:rPr lang="zh-CN" altLang="en-US" sz="1400" dirty="0" smtClean="0"/>
              <a:t>裂，下唇</a:t>
            </a:r>
            <a:r>
              <a:rPr lang="en-US" altLang="zh-CN" sz="1400" dirty="0" smtClean="0"/>
              <a:t>3</a:t>
            </a:r>
            <a:r>
              <a:rPr lang="zh-CN" altLang="en-US" sz="1400" dirty="0" smtClean="0"/>
              <a:t>裂，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月至</a:t>
            </a:r>
            <a:r>
              <a:rPr lang="en-US" altLang="zh-CN" sz="1400" dirty="0" smtClean="0"/>
              <a:t>8</a:t>
            </a:r>
            <a:r>
              <a:rPr lang="zh-CN" altLang="en-US" sz="1400" dirty="0" smtClean="0"/>
              <a:t>月为盛花期。</a:t>
            </a:r>
            <a:endParaRPr lang="zh-CN" altLang="en-US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3143248"/>
            <a:ext cx="4786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爆竹花</a:t>
            </a:r>
            <a:r>
              <a:rPr lang="en-US" altLang="zh-CN" sz="1400" dirty="0" smtClean="0"/>
              <a:t>(</a:t>
            </a:r>
            <a:r>
              <a:rPr lang="en-US" altLang="zh-CN" sz="1400" dirty="0" err="1" smtClean="0"/>
              <a:t>Crossandra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pungens</a:t>
            </a:r>
            <a:r>
              <a:rPr lang="en-US" altLang="zh-CN" sz="1400" dirty="0" smtClean="0"/>
              <a:t> )</a:t>
            </a:r>
            <a:r>
              <a:rPr lang="zh-CN" altLang="en-US" sz="1400" dirty="0" smtClean="0"/>
              <a:t>的花朵多开在嫩枝上，且耐修剪，故栽培中要经常修剪，以促使多发嫩枝，既能保持植株的优美，又可达到多</a:t>
            </a:r>
            <a:r>
              <a:rPr lang="zh-CN" altLang="en-US" sz="1400" dirty="0" smtClean="0">
                <a:hlinkClick r:id="rId7"/>
              </a:rPr>
              <a:t>开花</a:t>
            </a:r>
            <a:r>
              <a:rPr lang="zh-CN" altLang="en-US" sz="1400" dirty="0" smtClean="0"/>
              <a:t>的目的。</a:t>
            </a:r>
            <a:endParaRPr lang="zh-CN" altLang="en-US" sz="1400" dirty="0" smtClean="0"/>
          </a:p>
          <a:p>
            <a:r>
              <a:rPr lang="zh-CN" altLang="en-US" sz="1400" dirty="0" smtClean="0"/>
              <a:t>爆竹花的筒状花酷似点火欲燃的鞭炮，盛开于翠绿而纤细的枝条上，给人以喜庆热烈的感觉。可盆栽或吊盆栽种，装饰阳台、庭院或悬挂于廊下，效果都不错。</a:t>
            </a:r>
            <a:endParaRPr lang="zh-CN" altLang="en-US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500826" y="4549676"/>
            <a:ext cx="2643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喜温热，不耐寒，要求排水良好土壤。栽培越冬最低温度</a:t>
            </a:r>
            <a:r>
              <a:rPr lang="en-US" altLang="zh-CN" sz="1400" dirty="0" smtClean="0"/>
              <a:t>12℃</a:t>
            </a:r>
            <a:r>
              <a:rPr lang="zh-CN" altLang="en-US" sz="1400" dirty="0" smtClean="0"/>
              <a:t>。尽可能地多接受阳光的照射，即是盛夏，也不必遮光。怕水涝，浇水做到见干见湿，既不能长期积水，也不能过于湿软。空气干燥时可向植株喷水，以增加空气湿度。生长期每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天左右施一次腐熟的稀薄液肥或复合肥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  <p:transition advTm="903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96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970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97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0.so.qhmsg.com/bdr/_240_/t01cbac803ba532c58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52" name="Picture 8" descr="http://p2.so.qhimgs1.com/bdr/_240_/t01d4d75889823554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285860"/>
            <a:ext cx="3048000" cy="2286001"/>
          </a:xfrm>
          <a:prstGeom prst="rect">
            <a:avLst/>
          </a:prstGeom>
          <a:noFill/>
        </p:spPr>
      </p:pic>
      <p:pic>
        <p:nvPicPr>
          <p:cNvPr id="31750" name="Picture 6" descr="http://p3.so.qhimgs1.com/bdr/_240_/t0157e0f00f542857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285860"/>
            <a:ext cx="3705225" cy="228600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珍稀植物之</a:t>
            </a:r>
            <a:r>
              <a:rPr lang="zh-CN" altLang="en-US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曼陀罗</a:t>
            </a:r>
            <a:endParaRPr lang="zh-CN" altLang="en-US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264320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曼陀罗花，是植物曼陀罗的花，在中国分布较广泛，花有剧毒。曼陀罗又叫洋金花、大喇叭花、山茄子等，原产印度，花期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－</a:t>
            </a:r>
            <a:r>
              <a:rPr lang="en-US" altLang="zh-CN" sz="1400" dirty="0" smtClean="0"/>
              <a:t>9</a:t>
            </a:r>
            <a:r>
              <a:rPr lang="zh-CN" altLang="en-US" sz="1400" dirty="0" smtClean="0"/>
              <a:t>月，果期</a:t>
            </a:r>
            <a:r>
              <a:rPr lang="en-US" altLang="zh-CN" sz="1400" dirty="0" smtClean="0"/>
              <a:t>6</a:t>
            </a:r>
            <a:r>
              <a:rPr lang="zh-CN" altLang="en-US" sz="1400" dirty="0" smtClean="0"/>
              <a:t>－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月，喜温暖、向阳及排水良好的砂质壤土。多野生在田间、沟旁、道边、河岸、山坡等地方，主要危害棉花、豆类、薯类、蔬菜等。我国常见种有曼陀罗、毛曼陀罗、白花曼陀罗三种，花均为白色或微带淡黄绿色，单瓣。叶宽卵形，边缘有规则波状浅裂，基部常歪斜。花单生叶腋，花冠漏斗形，长</a:t>
            </a:r>
            <a:r>
              <a:rPr lang="en-US" altLang="zh-CN" sz="1400" dirty="0" smtClean="0"/>
              <a:t>7-10cm</a:t>
            </a:r>
            <a:r>
              <a:rPr lang="zh-CN" altLang="en-US" sz="1400" dirty="0" smtClean="0"/>
              <a:t>，筒部淡绿色，上部白色；，有时幼叶上有疏毛。上部常呈二叉状分枝。叶互生，叶片宽卵形，边缘具不规则的波状浅裂或疏齿，具长柄，脉上生有疏短柔毛。花单生在叶腋或枝叉处；花萼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齿裂筒状，花冠漏斗状，白色至紫色。蒴果直立，表面有硬刺，卵圆形。种子稍扁肾形，黑褐色。</a:t>
            </a:r>
            <a:endParaRPr lang="zh-CN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4643446"/>
            <a:ext cx="6286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sz="1400" dirty="0" smtClean="0"/>
              <a:t>茎粗壮直立，株高</a:t>
            </a:r>
            <a:r>
              <a:rPr lang="en-US" altLang="zh-CN" sz="1400" dirty="0" smtClean="0"/>
              <a:t>50—150cm</a:t>
            </a:r>
            <a:r>
              <a:rPr lang="zh-CN" altLang="en-US" sz="1400" dirty="0" smtClean="0"/>
              <a:t>，全株光滑无毛，有时幼叶上有疏毛。上部常呈二叉状分枝。叶互生，叶片宽卵形，边缘具不规则的波状浅裂或疏齿，具长柄。脉上生有疏短柔毛。花单生在叶腋或枝叉处；花萼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齿裂筒状，花冠漏斗状，白色至紫色。蒴果直立，表面有硬刺，卵圆形。种子稍扁肾形，黑褐色。茎直立、粗壮，主茎常木质化。叶宽卵形，边缘有规则波状浅裂，基部常歪斜。花单生叶腋，花冠漏斗形，长</a:t>
            </a:r>
            <a:r>
              <a:rPr lang="en-US" altLang="zh-CN" sz="1400" dirty="0" smtClean="0"/>
              <a:t>7-10cm</a:t>
            </a:r>
            <a:r>
              <a:rPr lang="zh-CN" altLang="en-US" sz="1400" dirty="0" smtClean="0"/>
              <a:t>，筒部淡绿色，上部白色；花冠带紫色晕者，为紫花曼陀罗。花期夏、秋季。播种法繁殖。曼陀罗植株高大，花朵硕大而美丽，宜作背景材料或用于野趣园。同属植物约</a:t>
            </a:r>
            <a:r>
              <a:rPr lang="en-US" altLang="zh-CN" sz="1400" dirty="0" smtClean="0"/>
              <a:t>16</a:t>
            </a:r>
            <a:r>
              <a:rPr lang="zh-CN" altLang="en-US" sz="1400" dirty="0" smtClean="0"/>
              <a:t>种，常见栽培的还有香花曼陀罗</a:t>
            </a:r>
            <a:r>
              <a:rPr lang="en-US" altLang="zh-CN" sz="1400" dirty="0" smtClean="0"/>
              <a:t>(D</a:t>
            </a:r>
            <a:r>
              <a:rPr lang="zh-CN" altLang="en-US" sz="1400" dirty="0" smtClean="0"/>
              <a:t>．</a:t>
            </a:r>
            <a:r>
              <a:rPr lang="en-US" altLang="zh-CN" sz="1400" dirty="0" err="1" smtClean="0"/>
              <a:t>inoxia</a:t>
            </a:r>
            <a:r>
              <a:rPr lang="en-US" altLang="zh-CN" sz="1400" dirty="0" smtClean="0"/>
              <a:t>)</a:t>
            </a:r>
            <a:r>
              <a:rPr lang="zh-CN" altLang="en-US" sz="1400" dirty="0" smtClean="0"/>
              <a:t>；红花曼陀罗</a:t>
            </a:r>
            <a:r>
              <a:rPr lang="en-US" altLang="zh-CN" sz="1400" dirty="0" smtClean="0"/>
              <a:t>(D</a:t>
            </a:r>
            <a:r>
              <a:rPr lang="zh-CN" altLang="en-US" sz="1400" dirty="0" smtClean="0"/>
              <a:t>．</a:t>
            </a:r>
            <a:r>
              <a:rPr lang="en-US" altLang="zh-CN" sz="1400" dirty="0" err="1" smtClean="0"/>
              <a:t>Sanguinen</a:t>
            </a:r>
            <a:r>
              <a:rPr lang="en-US" altLang="zh-CN" sz="1400" dirty="0" smtClean="0"/>
              <a:t>)</a:t>
            </a:r>
            <a:r>
              <a:rPr lang="zh-CN" altLang="en-US" sz="1400" dirty="0" smtClean="0"/>
              <a:t>；白花曼陀罗</a:t>
            </a:r>
            <a:r>
              <a:rPr lang="en-US" altLang="zh-CN" sz="1400" dirty="0" smtClean="0"/>
              <a:t>(D</a:t>
            </a:r>
            <a:r>
              <a:rPr lang="zh-CN" altLang="en-US" sz="1400" dirty="0" smtClean="0"/>
              <a:t>．</a:t>
            </a:r>
            <a:r>
              <a:rPr lang="en-US" altLang="zh-CN" sz="1400" dirty="0" smtClean="0"/>
              <a:t>me-</a:t>
            </a:r>
            <a:r>
              <a:rPr lang="en-US" altLang="zh-CN" sz="1400" dirty="0" err="1" smtClean="0"/>
              <a:t>tel</a:t>
            </a:r>
            <a:r>
              <a:rPr lang="en-US" altLang="zh-CN" sz="1400" dirty="0" smtClean="0"/>
              <a:t>)</a:t>
            </a:r>
            <a:r>
              <a:rPr lang="zh-CN" altLang="en-US" sz="1400" dirty="0" smtClean="0"/>
              <a:t>等。</a:t>
            </a:r>
            <a:endParaRPr lang="zh-CN" altLang="en-US" sz="1400" dirty="0"/>
          </a:p>
        </p:txBody>
      </p:sp>
      <p:pic>
        <p:nvPicPr>
          <p:cNvPr id="31746" name="Picture 2" descr="http://p2.so.qhmsg.com/bdr/_240_/t0186d7921c7d1fea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357430"/>
            <a:ext cx="2295525" cy="2286001"/>
          </a:xfrm>
          <a:prstGeom prst="rect">
            <a:avLst/>
          </a:prstGeom>
          <a:noFill/>
        </p:spPr>
      </p:pic>
      <p:pic>
        <p:nvPicPr>
          <p:cNvPr id="31748" name="Picture 4" descr="http://p3.so.qhmsg.com/bdr/_240_/t01982b288ce78c21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357430"/>
            <a:ext cx="2495550" cy="2286001"/>
          </a:xfrm>
          <a:prstGeom prst="rect">
            <a:avLst/>
          </a:prstGeom>
          <a:noFill/>
        </p:spPr>
      </p:pic>
      <p:pic>
        <p:nvPicPr>
          <p:cNvPr id="31754" name="Picture 10" descr="http://p1.so.qhimgs1.com/bdr/_240_/t010c916cf49718c0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6475" y="2357430"/>
            <a:ext cx="3057525" cy="2286001"/>
          </a:xfrm>
          <a:prstGeom prst="rect">
            <a:avLst/>
          </a:prstGeom>
          <a:noFill/>
        </p:spPr>
      </p:pic>
    </p:spTree>
    <p:custDataLst>
      <p:tags r:id="rId7"/>
    </p:custDataLst>
  </p:cSld>
  <p:clrMapOvr>
    <a:masterClrMapping/>
  </p:clrMapOvr>
  <p:transition advTm="10591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9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17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9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17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9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802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17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802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17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802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1.so.qhmsg.com/bdr/_240_/t0116e59ebe51766ff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2780" name="Picture 12" descr="http://p0.so.qhmsg.com/bdr/_240_/t011ed7ab2f3fd3fb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1" y="4571999"/>
            <a:ext cx="3143240" cy="2286001"/>
          </a:xfrm>
          <a:prstGeom prst="rect">
            <a:avLst/>
          </a:prstGeom>
          <a:noFill/>
        </p:spPr>
      </p:pic>
      <p:pic>
        <p:nvPicPr>
          <p:cNvPr id="32778" name="Picture 10" descr="http://p0.so.qhmsg.com/bdr/_240_/t01cdb04a7ec30a7d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14678" cy="228600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         </a:t>
            </a:r>
            <a:r>
              <a:rPr lang="zh-CN" altLang="en-US" dirty="0" smtClean="0"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珍稀植物之</a:t>
            </a: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望天树</a:t>
            </a:r>
            <a:endParaRPr lang="zh-CN" altLang="en-US" dirty="0"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32770" name="Picture 2" descr="http://p3.so.qhmsg.com/bdr/_240_/t01dfdc844fade59d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1999"/>
            <a:ext cx="1628775" cy="2286001"/>
          </a:xfrm>
          <a:prstGeom prst="rect">
            <a:avLst/>
          </a:prstGeom>
          <a:noFill/>
        </p:spPr>
      </p:pic>
      <p:pic>
        <p:nvPicPr>
          <p:cNvPr id="32772" name="Picture 4" descr="http://p0.so.qhimgs1.com/bdr/_240_/t01ef8b95f60e7dfb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571999"/>
            <a:ext cx="3200400" cy="2286001"/>
          </a:xfrm>
          <a:prstGeom prst="rect">
            <a:avLst/>
          </a:prstGeom>
          <a:noFill/>
        </p:spPr>
      </p:pic>
      <p:pic>
        <p:nvPicPr>
          <p:cNvPr id="32774" name="Picture 6" descr="http://p4.so.qhimgs1.com/bdr/_240_/t018bc900b26396183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571999"/>
            <a:ext cx="3057525" cy="2286001"/>
          </a:xfrm>
          <a:prstGeom prst="rect">
            <a:avLst/>
          </a:prstGeom>
          <a:noFill/>
        </p:spPr>
      </p:pic>
      <p:pic>
        <p:nvPicPr>
          <p:cNvPr id="32776" name="Picture 8" descr="http://p0.so.qhimgs1.com/bdr/_240_/t01ba360e5dc5896f7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5992"/>
            <a:ext cx="3219450" cy="2286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7554" y="1500174"/>
            <a:ext cx="564360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0066FF"/>
                </a:solidFill>
              </a:rPr>
              <a:t>望天树</a:t>
            </a:r>
            <a:r>
              <a:rPr lang="en-US" altLang="zh-CN" sz="1200" dirty="0" smtClean="0">
                <a:solidFill>
                  <a:srgbClr val="0066FF"/>
                </a:solidFill>
              </a:rPr>
              <a:t>(</a:t>
            </a:r>
            <a:r>
              <a:rPr lang="zh-CN" altLang="en-US" sz="1200" dirty="0" smtClean="0">
                <a:solidFill>
                  <a:srgbClr val="0066FF"/>
                </a:solidFill>
              </a:rPr>
              <a:t>学名</a:t>
            </a:r>
            <a:r>
              <a:rPr lang="en-US" altLang="zh-CN" sz="1200" dirty="0" smtClean="0">
                <a:solidFill>
                  <a:srgbClr val="0066FF"/>
                </a:solidFill>
              </a:rPr>
              <a:t>:</a:t>
            </a:r>
            <a:r>
              <a:rPr lang="en-US" altLang="zh-CN" sz="1200" i="1" dirty="0" err="1" smtClean="0">
                <a:solidFill>
                  <a:srgbClr val="0066FF"/>
                </a:solidFill>
              </a:rPr>
              <a:t>Parashorea</a:t>
            </a:r>
            <a:r>
              <a:rPr lang="en-US" altLang="zh-CN" sz="1200" i="1" dirty="0" smtClean="0">
                <a:solidFill>
                  <a:srgbClr val="0066FF"/>
                </a:solidFill>
              </a:rPr>
              <a:t> </a:t>
            </a:r>
            <a:r>
              <a:rPr lang="en-US" altLang="zh-CN" sz="1200" i="1" dirty="0" err="1" smtClean="0">
                <a:solidFill>
                  <a:srgbClr val="0066FF"/>
                </a:solidFill>
              </a:rPr>
              <a:t>chinensis</a:t>
            </a:r>
            <a:r>
              <a:rPr lang="zh-CN" altLang="en-US" sz="1200" dirty="0" smtClean="0">
                <a:solidFill>
                  <a:srgbClr val="0066FF"/>
                </a:solidFill>
              </a:rPr>
              <a:t> </a:t>
            </a:r>
            <a:r>
              <a:rPr lang="en-US" altLang="zh-CN" sz="1200" dirty="0" smtClean="0">
                <a:solidFill>
                  <a:srgbClr val="0066FF"/>
                </a:solidFill>
              </a:rPr>
              <a:t>Wang </a:t>
            </a:r>
            <a:r>
              <a:rPr lang="en-US" altLang="zh-CN" sz="1200" dirty="0" err="1" smtClean="0">
                <a:solidFill>
                  <a:srgbClr val="0066FF"/>
                </a:solidFill>
              </a:rPr>
              <a:t>Hsie</a:t>
            </a:r>
            <a:r>
              <a:rPr lang="en-US" altLang="zh-CN" sz="1200" dirty="0" smtClean="0">
                <a:solidFill>
                  <a:srgbClr val="0066FF"/>
                </a:solidFill>
              </a:rPr>
              <a:t>.)</a:t>
            </a:r>
            <a:r>
              <a:rPr lang="zh-CN" altLang="en-US" sz="1200" dirty="0" smtClean="0">
                <a:solidFill>
                  <a:srgbClr val="0066FF"/>
                </a:solidFill>
              </a:rPr>
              <a:t>，别名擎天树，大乔木，高</a:t>
            </a:r>
            <a:r>
              <a:rPr lang="en-US" altLang="zh-CN" sz="1200" dirty="0" smtClean="0">
                <a:solidFill>
                  <a:srgbClr val="0066FF"/>
                </a:solidFill>
              </a:rPr>
              <a:t>40-60</a:t>
            </a:r>
            <a:r>
              <a:rPr lang="zh-CN" altLang="en-US" sz="1200" dirty="0" smtClean="0">
                <a:solidFill>
                  <a:srgbClr val="0066FF"/>
                </a:solidFill>
              </a:rPr>
              <a:t>米，胸径</a:t>
            </a:r>
            <a:r>
              <a:rPr lang="en-US" altLang="zh-CN" sz="1200" dirty="0" smtClean="0">
                <a:solidFill>
                  <a:srgbClr val="0066FF"/>
                </a:solidFill>
              </a:rPr>
              <a:t>60-150</a:t>
            </a:r>
            <a:r>
              <a:rPr lang="zh-CN" altLang="en-US" sz="1200" dirty="0" smtClean="0">
                <a:solidFill>
                  <a:srgbClr val="0066FF"/>
                </a:solidFill>
              </a:rPr>
              <a:t>厘米</a:t>
            </a:r>
            <a:r>
              <a:rPr lang="en-US" altLang="zh-CN" sz="1200" dirty="0" smtClean="0">
                <a:solidFill>
                  <a:srgbClr val="0066FF"/>
                </a:solidFill>
              </a:rPr>
              <a:t>;</a:t>
            </a:r>
            <a:r>
              <a:rPr lang="zh-CN" altLang="en-US" sz="1200" dirty="0" smtClean="0">
                <a:solidFill>
                  <a:srgbClr val="0066FF"/>
                </a:solidFill>
              </a:rPr>
              <a:t>树皮灰色或棕褐色，树干上部的为浅纵裂，草包下部呈块状剥落。幼枝被鳞片状的茸毛，具圆形皮孔。叶革质，椭圆形或椭圆状披针形。望天树木材坚硬、耐用、耐腐性强，不易受虫蛀</a:t>
            </a:r>
            <a:r>
              <a:rPr lang="en-US" altLang="zh-CN" sz="1200" dirty="0" smtClean="0">
                <a:solidFill>
                  <a:srgbClr val="0066FF"/>
                </a:solidFill>
              </a:rPr>
              <a:t>;</a:t>
            </a:r>
            <a:r>
              <a:rPr lang="zh-CN" altLang="en-US" sz="1200" dirty="0" smtClean="0">
                <a:solidFill>
                  <a:srgbClr val="0066FF"/>
                </a:solidFill>
              </a:rPr>
              <a:t>材色褐黄色，无特殊气味，纹理直，结构均匀，加工容易，刨切面光滑，花纹美观，为制造各种家具的高级用材。</a:t>
            </a:r>
            <a:r>
              <a:rPr lang="en-US" altLang="zh-CN" sz="1200" dirty="0" smtClean="0">
                <a:solidFill>
                  <a:srgbClr val="0066FF"/>
                </a:solidFill>
              </a:rPr>
              <a:t>1975</a:t>
            </a:r>
            <a:r>
              <a:rPr lang="zh-CN" altLang="en-US" sz="1200" dirty="0" smtClean="0">
                <a:solidFill>
                  <a:srgbClr val="0066FF"/>
                </a:solidFill>
              </a:rPr>
              <a:t>年，中国云南省林业考察队在西双版纳的森林中发现。该属共</a:t>
            </a:r>
            <a:r>
              <a:rPr lang="en-US" altLang="zh-CN" sz="1200" dirty="0" smtClean="0">
                <a:solidFill>
                  <a:srgbClr val="0066FF"/>
                </a:solidFill>
              </a:rPr>
              <a:t>11</a:t>
            </a:r>
            <a:r>
              <a:rPr lang="zh-CN" altLang="en-US" sz="1200" dirty="0" smtClean="0">
                <a:solidFill>
                  <a:srgbClr val="0066FF"/>
                </a:solidFill>
              </a:rPr>
              <a:t>名成员，大多分布在东南亚</a:t>
            </a:r>
            <a:r>
              <a:rPr lang="en-US" altLang="zh-CN" sz="1200" dirty="0" smtClean="0">
                <a:solidFill>
                  <a:srgbClr val="0066FF"/>
                </a:solidFill>
              </a:rPr>
              <a:t>2B</a:t>
            </a:r>
            <a:r>
              <a:rPr lang="zh-CN" altLang="en-US" sz="1200" dirty="0" smtClean="0">
                <a:solidFill>
                  <a:srgbClr val="0066FF"/>
                </a:solidFill>
              </a:rPr>
              <a:t>一带，望天树是只有在中国云南才生长的特产珍稀树种，只分布在西双版纳的补蚌和广纳里新寨至景飘一带的</a:t>
            </a:r>
            <a:r>
              <a:rPr lang="en-US" altLang="zh-CN" sz="1200" dirty="0" smtClean="0">
                <a:solidFill>
                  <a:srgbClr val="0066FF"/>
                </a:solidFill>
              </a:rPr>
              <a:t>20</a:t>
            </a:r>
            <a:r>
              <a:rPr lang="zh-CN" altLang="en-US" sz="1200" dirty="0" smtClean="0">
                <a:solidFill>
                  <a:srgbClr val="0066FF"/>
                </a:solidFill>
              </a:rPr>
              <a:t>平方公里范围内。望天树</a:t>
            </a:r>
            <a:r>
              <a:rPr lang="en-US" altLang="zh-CN" sz="1200" dirty="0" smtClean="0">
                <a:solidFill>
                  <a:srgbClr val="0066FF"/>
                </a:solidFill>
              </a:rPr>
              <a:t>(</a:t>
            </a:r>
            <a:r>
              <a:rPr lang="zh-CN" altLang="en-US" sz="1200" dirty="0" smtClean="0">
                <a:solidFill>
                  <a:srgbClr val="0066FF"/>
                </a:solidFill>
              </a:rPr>
              <a:t>学名</a:t>
            </a:r>
            <a:r>
              <a:rPr lang="en-US" altLang="zh-CN" sz="1200" dirty="0" smtClean="0">
                <a:solidFill>
                  <a:srgbClr val="0066FF"/>
                </a:solidFill>
              </a:rPr>
              <a:t>:</a:t>
            </a:r>
            <a:r>
              <a:rPr lang="en-US" altLang="zh-CN" sz="1200" i="1" dirty="0" err="1" smtClean="0">
                <a:solidFill>
                  <a:srgbClr val="0066FF"/>
                </a:solidFill>
              </a:rPr>
              <a:t>Parashorea</a:t>
            </a:r>
            <a:r>
              <a:rPr lang="en-US" altLang="zh-CN" sz="1200" i="1" dirty="0" smtClean="0">
                <a:solidFill>
                  <a:srgbClr val="0066FF"/>
                </a:solidFill>
              </a:rPr>
              <a:t> </a:t>
            </a:r>
            <a:r>
              <a:rPr lang="en-US" altLang="zh-CN" sz="1200" i="1" dirty="0" err="1" smtClean="0">
                <a:solidFill>
                  <a:srgbClr val="0066FF"/>
                </a:solidFill>
              </a:rPr>
              <a:t>chinensis</a:t>
            </a:r>
            <a:r>
              <a:rPr lang="zh-CN" altLang="en-US" sz="1200" dirty="0" smtClean="0">
                <a:solidFill>
                  <a:srgbClr val="0066FF"/>
                </a:solidFill>
              </a:rPr>
              <a:t> </a:t>
            </a:r>
            <a:r>
              <a:rPr lang="en-US" altLang="zh-CN" sz="1200" dirty="0" smtClean="0">
                <a:solidFill>
                  <a:srgbClr val="0066FF"/>
                </a:solidFill>
              </a:rPr>
              <a:t>Wang </a:t>
            </a:r>
            <a:r>
              <a:rPr lang="en-US" altLang="zh-CN" sz="1200" dirty="0" err="1" smtClean="0">
                <a:solidFill>
                  <a:srgbClr val="0066FF"/>
                </a:solidFill>
              </a:rPr>
              <a:t>Hsie</a:t>
            </a:r>
            <a:r>
              <a:rPr lang="en-US" altLang="zh-CN" sz="1200" dirty="0" smtClean="0">
                <a:solidFill>
                  <a:srgbClr val="0066FF"/>
                </a:solidFill>
              </a:rPr>
              <a:t>.)</a:t>
            </a:r>
            <a:r>
              <a:rPr lang="zh-CN" altLang="en-US" sz="1200" dirty="0" smtClean="0">
                <a:solidFill>
                  <a:srgbClr val="0066FF"/>
                </a:solidFill>
              </a:rPr>
              <a:t>，别名擎天树，大乔木</a:t>
            </a:r>
            <a:r>
              <a:rPr lang="zh-CN" altLang="en-US" sz="1200" dirty="0" smtClean="0">
                <a:solidFill>
                  <a:srgbClr val="0066FF"/>
                </a:solidFill>
              </a:rPr>
              <a:t>，高</a:t>
            </a:r>
            <a:r>
              <a:rPr lang="en-US" altLang="zh-CN" sz="1200" dirty="0" smtClean="0">
                <a:solidFill>
                  <a:srgbClr val="0066FF"/>
                </a:solidFill>
              </a:rPr>
              <a:t>40-60</a:t>
            </a:r>
            <a:r>
              <a:rPr lang="zh-CN" altLang="en-US" sz="1200" dirty="0" smtClean="0">
                <a:solidFill>
                  <a:srgbClr val="0066FF"/>
                </a:solidFill>
              </a:rPr>
              <a:t>米，胸径</a:t>
            </a:r>
            <a:r>
              <a:rPr lang="en-US" altLang="zh-CN" sz="1200" dirty="0" smtClean="0">
                <a:solidFill>
                  <a:srgbClr val="0066FF"/>
                </a:solidFill>
              </a:rPr>
              <a:t>60-150</a:t>
            </a:r>
            <a:r>
              <a:rPr lang="zh-CN" altLang="en-US" sz="1200" dirty="0" smtClean="0">
                <a:solidFill>
                  <a:srgbClr val="0066FF"/>
                </a:solidFill>
              </a:rPr>
              <a:t>厘米</a:t>
            </a:r>
            <a:r>
              <a:rPr lang="en-US" altLang="zh-CN" sz="1200" dirty="0" smtClean="0">
                <a:solidFill>
                  <a:srgbClr val="0066FF"/>
                </a:solidFill>
              </a:rPr>
              <a:t>;</a:t>
            </a:r>
            <a:r>
              <a:rPr lang="zh-CN" altLang="en-US" sz="1200" dirty="0" smtClean="0">
                <a:solidFill>
                  <a:srgbClr val="0066FF"/>
                </a:solidFill>
              </a:rPr>
              <a:t>树皮灰色或棕褐色，树干上部的为浅纵裂，草包下部呈块状剥落。幼枝被鳞片状的茸毛，具圆形皮孔。叶革质，椭圆形或椭圆状披针形。</a:t>
            </a:r>
            <a:endParaRPr lang="zh-CN" altLang="en-US" sz="1200" dirty="0" smtClean="0">
              <a:solidFill>
                <a:srgbClr val="0066FF"/>
              </a:solidFill>
            </a:endParaRPr>
          </a:p>
          <a:p>
            <a:r>
              <a:rPr lang="zh-CN" altLang="en-US" sz="1200" dirty="0" smtClean="0">
                <a:solidFill>
                  <a:srgbClr val="0066FF"/>
                </a:solidFill>
              </a:rPr>
              <a:t>望天树木材坚硬、耐用、耐腐性强，不易受虫蛀</a:t>
            </a:r>
            <a:r>
              <a:rPr lang="en-US" altLang="zh-CN" sz="1200" dirty="0" smtClean="0">
                <a:solidFill>
                  <a:srgbClr val="0066FF"/>
                </a:solidFill>
              </a:rPr>
              <a:t>;</a:t>
            </a:r>
            <a:r>
              <a:rPr lang="zh-CN" altLang="en-US" sz="1200" dirty="0" smtClean="0">
                <a:solidFill>
                  <a:srgbClr val="0066FF"/>
                </a:solidFill>
              </a:rPr>
              <a:t>材色褐黄色，无特殊气味，纹理直，结构均匀，加工容易，刨切面光滑，花纹美观，为制造各种家具的高级用材。</a:t>
            </a:r>
            <a:endParaRPr lang="zh-CN" altLang="en-US" sz="1200" dirty="0" smtClean="0">
              <a:solidFill>
                <a:srgbClr val="0066FF"/>
              </a:solidFill>
            </a:endParaRPr>
          </a:p>
          <a:p>
            <a:r>
              <a:rPr lang="en-US" altLang="zh-CN" sz="1200" dirty="0" smtClean="0">
                <a:solidFill>
                  <a:srgbClr val="0066FF"/>
                </a:solidFill>
              </a:rPr>
              <a:t>1975</a:t>
            </a:r>
            <a:r>
              <a:rPr lang="zh-CN" altLang="en-US" sz="1200" dirty="0" smtClean="0">
                <a:solidFill>
                  <a:srgbClr val="0066FF"/>
                </a:solidFill>
              </a:rPr>
              <a:t>年，中国云南省林业考察队在西双版纳的森林中发现。该属共</a:t>
            </a:r>
            <a:r>
              <a:rPr lang="en-US" altLang="zh-CN" sz="1200" dirty="0" smtClean="0">
                <a:solidFill>
                  <a:srgbClr val="0066FF"/>
                </a:solidFill>
              </a:rPr>
              <a:t>11</a:t>
            </a:r>
            <a:r>
              <a:rPr lang="zh-CN" altLang="en-US" sz="1200" dirty="0" smtClean="0">
                <a:solidFill>
                  <a:srgbClr val="0066FF"/>
                </a:solidFill>
              </a:rPr>
              <a:t>名成员，大多分布在东南亚</a:t>
            </a:r>
            <a:r>
              <a:rPr lang="en-US" altLang="zh-CN" sz="1200" dirty="0" smtClean="0">
                <a:solidFill>
                  <a:srgbClr val="0066FF"/>
                </a:solidFill>
              </a:rPr>
              <a:t>2B</a:t>
            </a:r>
            <a:r>
              <a:rPr lang="zh-CN" altLang="en-US" sz="1200" dirty="0" smtClean="0">
                <a:solidFill>
                  <a:srgbClr val="0066FF"/>
                </a:solidFill>
              </a:rPr>
              <a:t>一带，望天树是只有在中国云南才生长的特产珍稀树种，只分布在西双版纳的补蚌和广纳里新寨至景飘一带的</a:t>
            </a:r>
            <a:r>
              <a:rPr lang="en-US" altLang="zh-CN" sz="1200" dirty="0" smtClean="0">
                <a:solidFill>
                  <a:srgbClr val="0066FF"/>
                </a:solidFill>
              </a:rPr>
              <a:t>20</a:t>
            </a:r>
            <a:r>
              <a:rPr lang="zh-CN" altLang="en-US" sz="1200" dirty="0" smtClean="0">
                <a:solidFill>
                  <a:srgbClr val="0066FF"/>
                </a:solidFill>
              </a:rPr>
              <a:t>平方公里范围内。</a:t>
            </a:r>
            <a:endParaRPr lang="zh-CN" altLang="en-US" sz="1200" dirty="0" smtClean="0">
              <a:solidFill>
                <a:srgbClr val="0066FF"/>
              </a:solidFill>
            </a:endParaRPr>
          </a:p>
          <a:p>
            <a:endParaRPr lang="zh-CN" alt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advTm="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src.baidu.com/forum/w%3D580/sign=e07b8a70a9ec8a13141a57e8c7029157/a0747b3e6709c93dc798a0689f3df8dcd00054a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3" y="0"/>
            <a:ext cx="9136377" cy="6858000"/>
          </a:xfrm>
          <a:prstGeom prst="rect">
            <a:avLst/>
          </a:prstGeom>
          <a:noFill/>
        </p:spPr>
      </p:pic>
      <p:pic>
        <p:nvPicPr>
          <p:cNvPr id="4102" name="Picture 6" descr="http://p1.so.qhmsg.com/bdr/_240_/t01e14f0664ac6f5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1999"/>
            <a:ext cx="3438525" cy="2286001"/>
          </a:xfrm>
          <a:prstGeom prst="rect">
            <a:avLst/>
          </a:prstGeom>
          <a:noFill/>
        </p:spPr>
      </p:pic>
      <p:pic>
        <p:nvPicPr>
          <p:cNvPr id="33794" name="Picture 2" descr="https://ps.ssl.qhimg.com/sdmt/176_135_100/t0173ff67dc96cbb3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572008"/>
            <a:ext cx="3143240" cy="2285992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珍稀植物之</a:t>
            </a:r>
            <a:r>
              <a:rPr lang="zh-CN" altLang="en-US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大王花</a:t>
            </a:r>
            <a:r>
              <a:rPr lang="zh-CN" alt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     </a:t>
            </a:r>
            <a:endParaRPr lang="zh-CN" alt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857232"/>
            <a:ext cx="5500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王花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学名</a:t>
            </a:r>
            <a:r>
              <a:rPr lang="en-US" altLang="zh-CN" dirty="0" smtClean="0">
                <a:solidFill>
                  <a:srgbClr val="FF0000"/>
                </a:solidFill>
              </a:rPr>
              <a:t>:</a:t>
            </a:r>
            <a:r>
              <a:rPr lang="en-US" altLang="zh-CN" i="1" dirty="0" err="1" smtClean="0">
                <a:solidFill>
                  <a:srgbClr val="FF0000"/>
                </a:solidFill>
              </a:rPr>
              <a:t>Rafflesia</a:t>
            </a:r>
            <a:r>
              <a:rPr lang="en-US" altLang="zh-CN" dirty="0" smtClean="0">
                <a:solidFill>
                  <a:srgbClr val="FF0000"/>
                </a:solidFill>
              </a:rPr>
              <a:t>):</a:t>
            </a:r>
            <a:r>
              <a:rPr lang="zh-CN" altLang="en-US" dirty="0" smtClean="0">
                <a:solidFill>
                  <a:srgbClr val="FF0000"/>
                </a:solidFill>
              </a:rPr>
              <a:t>是大王花属</a:t>
            </a:r>
            <a:r>
              <a:rPr lang="en-US" altLang="zh-CN" dirty="0" smtClean="0">
                <a:solidFill>
                  <a:srgbClr val="FF0000"/>
                </a:solidFill>
              </a:rPr>
              <a:t>20</a:t>
            </a:r>
            <a:r>
              <a:rPr lang="zh-CN" altLang="en-US" dirty="0" smtClean="0">
                <a:solidFill>
                  <a:srgbClr val="FF0000"/>
                </a:solidFill>
              </a:rPr>
              <a:t>种肉质寄生草本植物的统称。肉质、寄生草本，寄生于植物的根、茎或枝条上，无叶绿素</a:t>
            </a:r>
            <a:r>
              <a:rPr lang="en-US" altLang="zh-CN" dirty="0" smtClean="0">
                <a:solidFill>
                  <a:srgbClr val="FF0000"/>
                </a:solidFill>
              </a:rPr>
              <a:t>;</a:t>
            </a:r>
            <a:r>
              <a:rPr lang="zh-CN" altLang="en-US" dirty="0" smtClean="0">
                <a:solidFill>
                  <a:srgbClr val="FF0000"/>
                </a:solidFill>
              </a:rPr>
              <a:t>吸取营养的器官退化成菌丝体状，侵入寄主的组织内。叶退化成鳞片或无。花通常单生，辐射对称，单性，雌雄异株，花被合生。雄蕊多数至</a:t>
            </a:r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</a:rPr>
              <a:t>枚，无花丝</a:t>
            </a:r>
            <a:r>
              <a:rPr lang="en-US" altLang="zh-CN" dirty="0" smtClean="0">
                <a:solidFill>
                  <a:srgbClr val="FF0000"/>
                </a:solidFill>
              </a:rPr>
              <a:t>;</a:t>
            </a:r>
            <a:r>
              <a:rPr lang="zh-CN" altLang="en-US" dirty="0" smtClean="0">
                <a:solidFill>
                  <a:srgbClr val="FF0000"/>
                </a:solidFill>
              </a:rPr>
              <a:t>雌蕊由数枚合生心皮所组成</a:t>
            </a:r>
            <a:r>
              <a:rPr lang="en-US" altLang="zh-CN" dirty="0" smtClean="0">
                <a:solidFill>
                  <a:srgbClr val="FF0000"/>
                </a:solidFill>
              </a:rPr>
              <a:t>;</a:t>
            </a:r>
            <a:r>
              <a:rPr lang="zh-CN" altLang="en-US" dirty="0" smtClean="0">
                <a:solidFill>
                  <a:srgbClr val="FF0000"/>
                </a:solidFill>
              </a:rPr>
              <a:t>胚珠极多数，生于侧膜胎座上，珠被</a:t>
            </a:r>
            <a:r>
              <a:rPr lang="en-US" altLang="zh-CN" dirty="0" smtClean="0">
                <a:solidFill>
                  <a:srgbClr val="FF0000"/>
                </a:solidFill>
              </a:rPr>
              <a:t>1-2</a:t>
            </a:r>
            <a:r>
              <a:rPr lang="zh-CN" altLang="en-US" dirty="0" smtClean="0">
                <a:solidFill>
                  <a:srgbClr val="FF0000"/>
                </a:solidFill>
              </a:rPr>
              <a:t>层</a:t>
            </a:r>
            <a:r>
              <a:rPr lang="en-US" altLang="zh-CN" dirty="0" smtClean="0">
                <a:solidFill>
                  <a:srgbClr val="FF0000"/>
                </a:solidFill>
              </a:rPr>
              <a:t>;</a:t>
            </a:r>
            <a:r>
              <a:rPr lang="zh-CN" altLang="en-US" dirty="0" smtClean="0">
                <a:solidFill>
                  <a:srgbClr val="FF0000"/>
                </a:solidFill>
              </a:rPr>
              <a:t>花柱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或无，柱头盘状、头状或多裂。果为浆果</a:t>
            </a:r>
            <a:r>
              <a:rPr lang="en-US" altLang="zh-CN" dirty="0" smtClean="0">
                <a:solidFill>
                  <a:srgbClr val="FF0000"/>
                </a:solidFill>
              </a:rPr>
              <a:t>;</a:t>
            </a:r>
            <a:r>
              <a:rPr lang="zh-CN" altLang="en-US" dirty="0" smtClean="0">
                <a:solidFill>
                  <a:srgbClr val="FF0000"/>
                </a:solidFill>
              </a:rPr>
              <a:t>种子小，种皮坚硬，有内胚乳。产自马来西亚、印度尼西亚的爪哇、苏门答腊等热带雨林中。是世界上花朵最大的植物。大王花在当地叫 </a:t>
            </a:r>
            <a:r>
              <a:rPr lang="en-US" altLang="zh-CN" dirty="0" err="1" smtClean="0">
                <a:solidFill>
                  <a:srgbClr val="FF0000"/>
                </a:solidFill>
              </a:rPr>
              <a:t>Bungapatma</a:t>
            </a:r>
            <a:r>
              <a:rPr lang="zh-CN" altLang="en-US" dirty="0" smtClean="0">
                <a:solidFill>
                  <a:srgbClr val="FF0000"/>
                </a:solidFill>
              </a:rPr>
              <a:t>，意思是</a:t>
            </a:r>
            <a:r>
              <a:rPr lang="en-US" altLang="zh-CN" dirty="0" smtClean="0">
                <a:solidFill>
                  <a:srgbClr val="FF0000"/>
                </a:solidFill>
              </a:rPr>
              <a:t>"</a:t>
            </a:r>
            <a:r>
              <a:rPr lang="zh-CN" altLang="en-US" dirty="0" smtClean="0">
                <a:solidFill>
                  <a:srgbClr val="FF0000"/>
                </a:solidFill>
              </a:rPr>
              <a:t>荷叶般硕大的花</a:t>
            </a:r>
            <a:r>
              <a:rPr lang="en-US" altLang="zh-CN" dirty="0" smtClean="0">
                <a:solidFill>
                  <a:srgbClr val="FF0000"/>
                </a:solidFill>
              </a:rPr>
              <a:t>"</a:t>
            </a:r>
            <a:r>
              <a:rPr lang="zh-CN" altLang="en-US" dirty="0" smtClean="0">
                <a:solidFill>
                  <a:srgbClr val="FF0000"/>
                </a:solidFill>
              </a:rPr>
              <a:t>，以花朵巨大而气味恶臭著称，有</a:t>
            </a:r>
            <a:r>
              <a:rPr lang="en-US" altLang="zh-CN" dirty="0" smtClean="0">
                <a:solidFill>
                  <a:srgbClr val="FF0000"/>
                </a:solidFill>
              </a:rPr>
              <a:t>"</a:t>
            </a:r>
            <a:r>
              <a:rPr lang="zh-CN" altLang="en-US" dirty="0" smtClean="0">
                <a:solidFill>
                  <a:srgbClr val="FF0000"/>
                </a:solidFill>
              </a:rPr>
              <a:t>世界花王</a:t>
            </a:r>
            <a:r>
              <a:rPr lang="en-US" altLang="zh-CN" dirty="0" smtClean="0">
                <a:solidFill>
                  <a:srgbClr val="FF0000"/>
                </a:solidFill>
              </a:rPr>
              <a:t>"</a:t>
            </a:r>
            <a:r>
              <a:rPr lang="zh-CN" altLang="en-US" dirty="0" smtClean="0">
                <a:solidFill>
                  <a:srgbClr val="FF0000"/>
                </a:solidFill>
              </a:rPr>
              <a:t>的美誉，是一种腐生植物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p4.so.qhimgs1.com/bdr/_240_/t01b95a6a818c6a97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571999"/>
            <a:ext cx="3143240" cy="2286001"/>
          </a:xfrm>
          <a:prstGeom prst="rect">
            <a:avLst/>
          </a:prstGeom>
          <a:noFill/>
        </p:spPr>
      </p:pic>
      <p:pic>
        <p:nvPicPr>
          <p:cNvPr id="4100" name="Picture 4" descr="http://p3.so.qhimgs1.com/bdr/_240_/t016c3728639d9b9ce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0"/>
            <a:ext cx="3571868" cy="4571994"/>
          </a:xfrm>
          <a:prstGeom prst="rect">
            <a:avLst/>
          </a:prstGeom>
          <a:noFill/>
        </p:spPr>
      </p:pic>
    </p:spTree>
  </p:cSld>
  <p:clrMapOvr>
    <a:masterClrMapping/>
  </p:clrMapOvr>
  <p:transition advTm="5281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1.3lian.com/img2012/11/25/2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1155"/>
            <a:ext cx="9144000" cy="6869155"/>
          </a:xfrm>
          <a:prstGeom prst="rect">
            <a:avLst/>
          </a:prstGeom>
          <a:noFill/>
        </p:spPr>
      </p:pic>
      <p:pic>
        <p:nvPicPr>
          <p:cNvPr id="29708" name="Picture 12" descr="http://p1.so.qhimgs1.com/bdr/_240_/t01b6b2474fb1324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071546"/>
            <a:ext cx="2285984" cy="1623185"/>
          </a:xfrm>
          <a:prstGeom prst="rect">
            <a:avLst/>
          </a:prstGeom>
          <a:noFill/>
        </p:spPr>
      </p:pic>
      <p:pic>
        <p:nvPicPr>
          <p:cNvPr id="29710" name="Picture 14" descr="http://p1.so.qhimgs1.com/bdr/_240_/t01a8c544db023639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71546"/>
            <a:ext cx="2200275" cy="2286001"/>
          </a:xfrm>
          <a:prstGeom prst="rect">
            <a:avLst/>
          </a:prstGeom>
          <a:noFill/>
        </p:spPr>
      </p:pic>
      <p:pic>
        <p:nvPicPr>
          <p:cNvPr id="29712" name="Picture 16" descr="http://p5.so.qhimgs1.com/bdr/_240_/t0172aee904bae6331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285992"/>
            <a:ext cx="3048000" cy="2286001"/>
          </a:xfrm>
          <a:prstGeom prst="rect">
            <a:avLst/>
          </a:prstGeom>
          <a:noFill/>
        </p:spPr>
      </p:pic>
      <p:pic>
        <p:nvPicPr>
          <p:cNvPr id="29698" name="Picture 2" descr="http://p0.so.qhmsg.com/bdr/_240_/t018c35cb20852f0d3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285992"/>
            <a:ext cx="3048000" cy="2286001"/>
          </a:xfrm>
          <a:prstGeom prst="rect">
            <a:avLst/>
          </a:prstGeom>
          <a:noFill/>
        </p:spPr>
      </p:pic>
      <p:pic>
        <p:nvPicPr>
          <p:cNvPr id="29706" name="Picture 10" descr="http://p0.so.qhmsg.com/bdr/_240_/t0111576df13613de2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4571999"/>
            <a:ext cx="3657600" cy="2286001"/>
          </a:xfrm>
          <a:prstGeom prst="rect">
            <a:avLst/>
          </a:prstGeom>
          <a:noFill/>
        </p:spPr>
      </p:pic>
      <p:pic>
        <p:nvPicPr>
          <p:cNvPr id="29700" name="Picture 4" descr="http://p1.so.qhimgs1.com/bdr/_240_/t01b7042b87bb86b53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2285992"/>
            <a:ext cx="2200275" cy="2286001"/>
          </a:xfrm>
          <a:prstGeom prst="rect">
            <a:avLst/>
          </a:prstGeom>
          <a:noFill/>
        </p:spPr>
      </p:pic>
      <p:pic>
        <p:nvPicPr>
          <p:cNvPr id="29714" name="Picture 18" descr="http://p1.so.qhimgs1.com/bdr/_240_/t019b1619da87b3bce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071546"/>
            <a:ext cx="3043071" cy="228601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effectLst>
                  <a:glow rad="101600">
                    <a:srgbClr val="FFCC00">
                      <a:alpha val="60000"/>
                    </a:srgbClr>
                  </a:glow>
                  <a:reflection blurRad="6350" stA="55000" endA="50" endPos="85000" dir="5400000" sy="-100000" algn="bl" rotWithShape="0"/>
                </a:effectLst>
              </a:rPr>
              <a:t>珍稀植物之</a:t>
            </a:r>
            <a:r>
              <a:rPr lang="zh-CN" altLang="en-US" dirty="0" smtClean="0">
                <a:solidFill>
                  <a:srgbClr val="FFFF00"/>
                </a:solidFill>
                <a:effectLst>
                  <a:glow rad="101600">
                    <a:srgbClr val="FFCC00">
                      <a:alpha val="60000"/>
                    </a:srgbClr>
                  </a:glow>
                  <a:reflection blurRad="6350" stA="55000" endA="50" endPos="85000" dir="5400000" sy="-100000" algn="bl" rotWithShape="0"/>
                </a:effectLst>
              </a:rPr>
              <a:t>鸡蛋花</a:t>
            </a:r>
            <a:endParaRPr lang="zh-CN" altLang="en-US" dirty="0">
              <a:solidFill>
                <a:srgbClr val="FFFF00"/>
              </a:solidFill>
              <a:effectLst>
                <a:glow rad="101600">
                  <a:srgbClr val="FFCC00">
                    <a:alpha val="60000"/>
                  </a:srgb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29704" name="Picture 8" descr="http://p2.so.qhmsg.com/bdr/_240_/t01c418229c85ab9cd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4429132"/>
            <a:ext cx="3438525" cy="24288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1071546"/>
            <a:ext cx="32861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7030A0"/>
                </a:solidFill>
              </a:rPr>
              <a:t>鸡蛋花，别名缅栀子、蛋黄花、印度素馨、大季花，夹竹桃科、鸡蛋花属落叶灌木或小乔木。小枝肥厚多肉。叶大，厚纸质，多聚生于枝顶，叶脉在近叶缘处连成一边脉。花数朵聚生于枝顶，花冠筒状，径约</a:t>
            </a:r>
            <a:r>
              <a:rPr lang="en-US" altLang="zh-CN" sz="1400" dirty="0" smtClean="0">
                <a:solidFill>
                  <a:srgbClr val="7030A0"/>
                </a:solidFill>
              </a:rPr>
              <a:t>5~6cm</a:t>
            </a:r>
            <a:r>
              <a:rPr lang="zh-CN" altLang="en-US" sz="1400" dirty="0" smtClean="0">
                <a:solidFill>
                  <a:srgbClr val="7030A0"/>
                </a:solidFill>
              </a:rPr>
              <a:t>，</a:t>
            </a:r>
            <a:r>
              <a:rPr lang="en-US" altLang="zh-CN" sz="1400" dirty="0" smtClean="0">
                <a:solidFill>
                  <a:srgbClr val="7030A0"/>
                </a:solidFill>
              </a:rPr>
              <a:t>5</a:t>
            </a:r>
            <a:r>
              <a:rPr lang="zh-CN" altLang="en-US" sz="1400" dirty="0" smtClean="0">
                <a:solidFill>
                  <a:srgbClr val="7030A0"/>
                </a:solidFill>
              </a:rPr>
              <a:t>裂。外面乳白色，中心鲜黄色，极芳香。花期</a:t>
            </a:r>
            <a:r>
              <a:rPr lang="en-US" altLang="zh-CN" sz="1400" dirty="0" smtClean="0">
                <a:solidFill>
                  <a:srgbClr val="7030A0"/>
                </a:solidFill>
              </a:rPr>
              <a:t>5~10</a:t>
            </a:r>
            <a:r>
              <a:rPr lang="zh-CN" altLang="en-US" sz="1400" dirty="0" smtClean="0">
                <a:solidFill>
                  <a:srgbClr val="7030A0"/>
                </a:solidFill>
              </a:rPr>
              <a:t>月。 鸡蛋花夏季开花，清香优雅。落叶后，光秃的树干弯曲自然，其状甚美。适合于庭院、草地中栽植，也可盆栽，可入药。原产美洲，中国已引种栽培</a:t>
            </a:r>
            <a:r>
              <a:rPr lang="zh-CN" altLang="en-US" sz="1400" dirty="0" smtClean="0">
                <a:solidFill>
                  <a:srgbClr val="7030A0"/>
                </a:solidFill>
              </a:rPr>
              <a:t>。</a:t>
            </a:r>
            <a:endParaRPr lang="zh-CN" altLang="en-US" sz="1400" dirty="0" smtClean="0">
              <a:solidFill>
                <a:srgbClr val="7030A0"/>
              </a:solidFill>
            </a:endParaRPr>
          </a:p>
          <a:p>
            <a:r>
              <a:rPr lang="zh-CN" altLang="en-US" sz="1400" dirty="0" smtClean="0">
                <a:solidFill>
                  <a:srgbClr val="7030A0"/>
                </a:solidFill>
              </a:rPr>
              <a:t>在中国西双版纳以及东南亚一些国家，鸡蛋花被佛教寺院定为“五树六花”之一而被广泛栽植，故又名“庙树”或“塔树”。其树形美观，奇形怪状，全株茎干含有乳汁，在温室栽培时冬季会落叶，这是其耐寒性差的表现，但落叶后光秃的树干弯曲自然似盆景，也有很强的观赏性。蓇葖</a:t>
            </a:r>
            <a:r>
              <a:rPr lang="zh-CN" altLang="en-US" sz="1400" dirty="0" smtClean="0">
                <a:solidFill>
                  <a:srgbClr val="7030A0"/>
                </a:solidFill>
              </a:rPr>
              <a:t>双生，广歧，圆筒形，向端部渐尖，长约</a:t>
            </a:r>
            <a:r>
              <a:rPr lang="en-US" altLang="zh-CN" sz="1400" dirty="0" smtClean="0">
                <a:solidFill>
                  <a:srgbClr val="7030A0"/>
                </a:solidFill>
              </a:rPr>
              <a:t>11cm</a:t>
            </a:r>
            <a:r>
              <a:rPr lang="zh-CN" altLang="en-US" sz="1400" dirty="0" smtClean="0">
                <a:solidFill>
                  <a:srgbClr val="7030A0"/>
                </a:solidFill>
              </a:rPr>
              <a:t>，直径约</a:t>
            </a:r>
            <a:r>
              <a:rPr lang="en-US" altLang="zh-CN" sz="1400" dirty="0" smtClean="0">
                <a:solidFill>
                  <a:srgbClr val="7030A0"/>
                </a:solidFill>
              </a:rPr>
              <a:t>1.5cm</a:t>
            </a:r>
            <a:r>
              <a:rPr lang="zh-CN" altLang="en-US" sz="1400" dirty="0" smtClean="0">
                <a:solidFill>
                  <a:srgbClr val="7030A0"/>
                </a:solidFill>
              </a:rPr>
              <a:t>，绿色，无毛；种子斜长圆形，扁平，长</a:t>
            </a:r>
            <a:r>
              <a:rPr lang="en-US" altLang="zh-CN" sz="1400" dirty="0" smtClean="0">
                <a:solidFill>
                  <a:srgbClr val="7030A0"/>
                </a:solidFill>
              </a:rPr>
              <a:t>2cm</a:t>
            </a:r>
            <a:r>
              <a:rPr lang="zh-CN" altLang="en-US" sz="1400" dirty="0" smtClean="0">
                <a:solidFill>
                  <a:srgbClr val="7030A0"/>
                </a:solidFill>
              </a:rPr>
              <a:t>，宽</a:t>
            </a:r>
            <a:r>
              <a:rPr lang="en-US" altLang="zh-CN" sz="1400" dirty="0" smtClean="0">
                <a:solidFill>
                  <a:srgbClr val="7030A0"/>
                </a:solidFill>
              </a:rPr>
              <a:t>1cm</a:t>
            </a:r>
            <a:r>
              <a:rPr lang="zh-CN" altLang="en-US" sz="1400" dirty="0" smtClean="0">
                <a:solidFill>
                  <a:srgbClr val="7030A0"/>
                </a:solidFill>
              </a:rPr>
              <a:t>，顶端具膜质的翅，翅长约</a:t>
            </a:r>
            <a:r>
              <a:rPr lang="en-US" altLang="zh-CN" sz="1400" dirty="0" smtClean="0">
                <a:solidFill>
                  <a:srgbClr val="7030A0"/>
                </a:solidFill>
              </a:rPr>
              <a:t>2cm</a:t>
            </a:r>
            <a:r>
              <a:rPr lang="zh-CN" altLang="en-US" sz="1400" dirty="0" smtClean="0">
                <a:solidFill>
                  <a:srgbClr val="7030A0"/>
                </a:solidFill>
              </a:rPr>
              <a:t>。花期</a:t>
            </a:r>
            <a:r>
              <a:rPr lang="en-US" altLang="zh-CN" sz="1400" dirty="0" smtClean="0">
                <a:solidFill>
                  <a:srgbClr val="7030A0"/>
                </a:solidFill>
              </a:rPr>
              <a:t>5</a:t>
            </a:r>
            <a:r>
              <a:rPr lang="zh-CN" altLang="en-US" sz="1400" dirty="0" smtClean="0">
                <a:solidFill>
                  <a:srgbClr val="7030A0"/>
                </a:solidFill>
              </a:rPr>
              <a:t>～</a:t>
            </a:r>
            <a:r>
              <a:rPr lang="en-US" altLang="zh-CN" sz="1400" dirty="0" smtClean="0">
                <a:solidFill>
                  <a:srgbClr val="7030A0"/>
                </a:solidFill>
              </a:rPr>
              <a:t>10</a:t>
            </a:r>
            <a:r>
              <a:rPr lang="zh-CN" altLang="en-US" sz="1400" dirty="0" smtClean="0">
                <a:solidFill>
                  <a:srgbClr val="7030A0"/>
                </a:solidFill>
              </a:rPr>
              <a:t>月，果期栽培极少结果，一般为</a:t>
            </a:r>
            <a:r>
              <a:rPr lang="en-US" altLang="zh-CN" sz="1400" dirty="0" smtClean="0">
                <a:solidFill>
                  <a:srgbClr val="7030A0"/>
                </a:solidFill>
              </a:rPr>
              <a:t>7</a:t>
            </a:r>
            <a:r>
              <a:rPr lang="zh-CN" altLang="en-US" sz="1400" dirty="0" smtClean="0">
                <a:solidFill>
                  <a:srgbClr val="7030A0"/>
                </a:solidFill>
              </a:rPr>
              <a:t>～</a:t>
            </a:r>
            <a:r>
              <a:rPr lang="en-US" altLang="zh-CN" sz="1400" dirty="0" smtClean="0">
                <a:solidFill>
                  <a:srgbClr val="7030A0"/>
                </a:solidFill>
              </a:rPr>
              <a:t>12</a:t>
            </a:r>
            <a:r>
              <a:rPr lang="zh-CN" altLang="en-US" sz="1400" dirty="0" smtClean="0">
                <a:solidFill>
                  <a:srgbClr val="7030A0"/>
                </a:solidFill>
              </a:rPr>
              <a:t>月。</a:t>
            </a:r>
            <a:endParaRPr lang="zh-CN" altLang="en-U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59549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2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97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2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970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2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7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96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7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97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70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970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7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1.so.qhimgs1.com/bdr/_240_/t012b77f8490b83285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7"/>
            <a:ext cx="9144001" cy="685800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第二站</a:t>
            </a:r>
            <a:r>
              <a:rPr lang="en-US" altLang="zh-CN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——</a:t>
            </a:r>
            <a:endParaRPr lang="zh-CN" alt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2357430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普者黑</a:t>
            </a:r>
            <a:endParaRPr lang="zh-CN" altLang="en-US" sz="80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ransition advTm="1446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p2.so.qhimgs1.com/bdr/_240_/t01774fc973f12948b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3" name="Picture 7" descr="E:\101D5200\_DSC0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00372"/>
            <a:ext cx="3000396" cy="1786022"/>
          </a:xfrm>
          <a:prstGeom prst="rect">
            <a:avLst/>
          </a:prstGeom>
          <a:noFill/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3000372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说起云南便要说起普者黑，说起普者黑便要想起</a:t>
            </a:r>
            <a:r>
              <a:rPr lang="en-US" altLang="zh-CN" sz="2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《</a:t>
            </a:r>
            <a:r>
              <a:rPr lang="zh-CN" altLang="en-US" sz="2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三生三世十里桃花</a:t>
            </a:r>
            <a:r>
              <a:rPr lang="en-US" altLang="zh-CN" sz="2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》</a:t>
            </a:r>
            <a:r>
              <a:rPr lang="zh-CN" altLang="en-US" sz="2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的拍摄地，想起那片醉人的十里桃林。这个暑假我便来到了这迷人的桃林中。我对它充满了幻想，认为它是很美的一片桃林，只是想象很丰满，现实很骨感</a:t>
            </a:r>
            <a:r>
              <a:rPr lang="en-US" altLang="zh-CN" sz="2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——</a:t>
            </a:r>
            <a:r>
              <a:rPr lang="zh-CN" altLang="en-US" sz="2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整个小岛上只有</a:t>
            </a:r>
            <a:r>
              <a:rPr lang="en-US" altLang="zh-CN" sz="2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6</a:t>
            </a:r>
            <a:r>
              <a:rPr lang="zh-CN" altLang="en-US" sz="2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棵桃树</a:t>
            </a:r>
            <a:r>
              <a:rPr lang="zh-CN" altLang="en-US" sz="2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而且还是</a:t>
            </a:r>
            <a:r>
              <a:rPr lang="zh-CN" altLang="en-US" sz="2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假的</a:t>
            </a:r>
            <a:r>
              <a:rPr lang="zh-CN" altLang="en-US" sz="2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！！！</a:t>
            </a:r>
            <a:endParaRPr lang="zh-CN" altLang="en-US" sz="2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4340" name="Picture 4" descr="E:\101D5200\_DSC0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2714612" cy="1931567"/>
          </a:xfrm>
          <a:prstGeom prst="rect">
            <a:avLst/>
          </a:prstGeom>
          <a:noFill/>
        </p:spPr>
      </p:pic>
      <p:pic>
        <p:nvPicPr>
          <p:cNvPr id="14341" name="Picture 5" descr="E:\101D5200\_DSC0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74"/>
            <a:ext cx="2667234" cy="1928826"/>
          </a:xfrm>
          <a:prstGeom prst="rect">
            <a:avLst/>
          </a:prstGeom>
          <a:noFill/>
        </p:spPr>
      </p:pic>
      <p:pic>
        <p:nvPicPr>
          <p:cNvPr id="14342" name="Picture 6" descr="E:\101D5200\_DSC0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786274"/>
            <a:ext cx="3104827" cy="2071726"/>
          </a:xfrm>
          <a:prstGeom prst="rect">
            <a:avLst/>
          </a:prstGeom>
          <a:noFill/>
        </p:spPr>
      </p:pic>
      <p:pic>
        <p:nvPicPr>
          <p:cNvPr id="14347" name="Picture 11" descr="E:\101D5200\_DSC01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2928934"/>
            <a:ext cx="3500430" cy="1883171"/>
          </a:xfrm>
          <a:prstGeom prst="rect">
            <a:avLst/>
          </a:prstGeom>
          <a:noFill/>
        </p:spPr>
      </p:pic>
      <p:pic>
        <p:nvPicPr>
          <p:cNvPr id="24" name="Picture 10" descr="E:\101D5200\_DSC01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24" y="4379280"/>
            <a:ext cx="3714776" cy="2478720"/>
          </a:xfrm>
          <a:prstGeom prst="rect">
            <a:avLst/>
          </a:prstGeom>
          <a:noFill/>
        </p:spPr>
      </p:pic>
    </p:spTree>
  </p:cSld>
  <p:clrMapOvr>
    <a:masterClrMapping/>
  </p:clrMapOvr>
  <p:transition advTm="40344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0.so.qhimgs1.com/bdr/_240_/t015df9c86236cb06e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好了，我的云南游就说到这里，我要继续我的旅途了，谢谢观看！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29985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.58pic.com/58pic/12/18/48/52P58PICyHN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59676" cy="6858000"/>
          </a:xfrm>
          <a:prstGeom prst="rect">
            <a:avLst/>
          </a:prstGeom>
          <a:noFill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1714480" y="2214554"/>
            <a:ext cx="1263191" cy="227742"/>
          </a:xfrm>
          <a:custGeom>
            <a:avLst/>
            <a:gdLst>
              <a:gd name="connsiteX0" fmla="*/ 0 w 1263191"/>
              <a:gd name="connsiteY0" fmla="*/ 0 h 227742"/>
              <a:gd name="connsiteX1" fmla="*/ 9426 w 1263191"/>
              <a:gd name="connsiteY1" fmla="*/ 28280 h 227742"/>
              <a:gd name="connsiteX2" fmla="*/ 65987 w 1263191"/>
              <a:gd name="connsiteY2" fmla="*/ 47134 h 227742"/>
              <a:gd name="connsiteX3" fmla="*/ 94268 w 1263191"/>
              <a:gd name="connsiteY3" fmla="*/ 65987 h 227742"/>
              <a:gd name="connsiteX4" fmla="*/ 1263191 w 1263191"/>
              <a:gd name="connsiteY4" fmla="*/ 56560 h 227742"/>
              <a:gd name="connsiteX5" fmla="*/ 1263191 w 1263191"/>
              <a:gd name="connsiteY5" fmla="*/ 197962 h 227742"/>
              <a:gd name="connsiteX6" fmla="*/ 75414 w 1263191"/>
              <a:gd name="connsiteY6" fmla="*/ 188536 h 227742"/>
              <a:gd name="connsiteX7" fmla="*/ 47134 w 1263191"/>
              <a:gd name="connsiteY7" fmla="*/ 75414 h 227742"/>
              <a:gd name="connsiteX8" fmla="*/ 28280 w 1263191"/>
              <a:gd name="connsiteY8" fmla="*/ 18853 h 227742"/>
              <a:gd name="connsiteX9" fmla="*/ 0 w 1263191"/>
              <a:gd name="connsiteY9" fmla="*/ 0 h 22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191" h="227742">
                <a:moveTo>
                  <a:pt x="0" y="0"/>
                </a:moveTo>
                <a:cubicBezTo>
                  <a:pt x="3142" y="9427"/>
                  <a:pt x="1340" y="22504"/>
                  <a:pt x="9426" y="28280"/>
                </a:cubicBezTo>
                <a:cubicBezTo>
                  <a:pt x="25598" y="39831"/>
                  <a:pt x="49451" y="36111"/>
                  <a:pt x="65987" y="47134"/>
                </a:cubicBezTo>
                <a:lnTo>
                  <a:pt x="94268" y="65987"/>
                </a:lnTo>
                <a:cubicBezTo>
                  <a:pt x="716337" y="49174"/>
                  <a:pt x="326753" y="56560"/>
                  <a:pt x="1263191" y="56560"/>
                </a:cubicBezTo>
                <a:lnTo>
                  <a:pt x="1263191" y="197962"/>
                </a:lnTo>
                <a:cubicBezTo>
                  <a:pt x="483936" y="185188"/>
                  <a:pt x="879860" y="188536"/>
                  <a:pt x="75414" y="188536"/>
                </a:cubicBezTo>
                <a:cubicBezTo>
                  <a:pt x="24118" y="34650"/>
                  <a:pt x="85215" y="227742"/>
                  <a:pt x="47134" y="75414"/>
                </a:cubicBezTo>
                <a:cubicBezTo>
                  <a:pt x="42314" y="56134"/>
                  <a:pt x="39304" y="35389"/>
                  <a:pt x="28280" y="188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1500166" y="2643182"/>
            <a:ext cx="241674" cy="1052438"/>
          </a:xfrm>
          <a:custGeom>
            <a:avLst/>
            <a:gdLst>
              <a:gd name="connsiteX0" fmla="*/ 53138 w 241674"/>
              <a:gd name="connsiteY0" fmla="*/ 204026 h 1052438"/>
              <a:gd name="connsiteX1" fmla="*/ 62565 w 241674"/>
              <a:gd name="connsiteY1" fmla="*/ 1052438 h 1052438"/>
              <a:gd name="connsiteX2" fmla="*/ 241674 w 241674"/>
              <a:gd name="connsiteY2" fmla="*/ 1052438 h 1052438"/>
              <a:gd name="connsiteX3" fmla="*/ 232247 w 241674"/>
              <a:gd name="connsiteY3" fmla="*/ 251160 h 1052438"/>
              <a:gd name="connsiteX4" fmla="*/ 194540 w 241674"/>
              <a:gd name="connsiteY4" fmla="*/ 194599 h 1052438"/>
              <a:gd name="connsiteX5" fmla="*/ 175686 w 241674"/>
              <a:gd name="connsiteY5" fmla="*/ 166319 h 1052438"/>
              <a:gd name="connsiteX6" fmla="*/ 147406 w 241674"/>
              <a:gd name="connsiteY6" fmla="*/ 147465 h 1052438"/>
              <a:gd name="connsiteX7" fmla="*/ 81418 w 241674"/>
              <a:gd name="connsiteY7" fmla="*/ 81478 h 1052438"/>
              <a:gd name="connsiteX8" fmla="*/ 53138 w 241674"/>
              <a:gd name="connsiteY8" fmla="*/ 24917 h 1052438"/>
              <a:gd name="connsiteX9" fmla="*/ 43711 w 241674"/>
              <a:gd name="connsiteY9" fmla="*/ 24917 h 1052438"/>
              <a:gd name="connsiteX10" fmla="*/ 6004 w 241674"/>
              <a:gd name="connsiteY10" fmla="*/ 72051 h 1052438"/>
              <a:gd name="connsiteX11" fmla="*/ 24857 w 241674"/>
              <a:gd name="connsiteY11" fmla="*/ 128612 h 1052438"/>
              <a:gd name="connsiteX12" fmla="*/ 34284 w 241674"/>
              <a:gd name="connsiteY12" fmla="*/ 156892 h 1052438"/>
              <a:gd name="connsiteX13" fmla="*/ 53138 w 241674"/>
              <a:gd name="connsiteY13" fmla="*/ 204026 h 10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674" h="1052438">
                <a:moveTo>
                  <a:pt x="53138" y="204026"/>
                </a:moveTo>
                <a:cubicBezTo>
                  <a:pt x="64384" y="845033"/>
                  <a:pt x="62565" y="562217"/>
                  <a:pt x="62565" y="1052438"/>
                </a:cubicBezTo>
                <a:lnTo>
                  <a:pt x="241674" y="1052438"/>
                </a:lnTo>
                <a:cubicBezTo>
                  <a:pt x="231828" y="314008"/>
                  <a:pt x="232247" y="581119"/>
                  <a:pt x="232247" y="251160"/>
                </a:cubicBezTo>
                <a:lnTo>
                  <a:pt x="194540" y="194599"/>
                </a:lnTo>
                <a:cubicBezTo>
                  <a:pt x="188255" y="185172"/>
                  <a:pt x="185113" y="172604"/>
                  <a:pt x="175686" y="166319"/>
                </a:cubicBezTo>
                <a:lnTo>
                  <a:pt x="147406" y="147465"/>
                </a:lnTo>
                <a:cubicBezTo>
                  <a:pt x="104187" y="82636"/>
                  <a:pt x="131196" y="98069"/>
                  <a:pt x="81418" y="81478"/>
                </a:cubicBezTo>
                <a:cubicBezTo>
                  <a:pt x="73751" y="58478"/>
                  <a:pt x="71411" y="43190"/>
                  <a:pt x="53138" y="24917"/>
                </a:cubicBezTo>
                <a:cubicBezTo>
                  <a:pt x="50916" y="22695"/>
                  <a:pt x="46853" y="24917"/>
                  <a:pt x="43711" y="24917"/>
                </a:cubicBezTo>
                <a:cubicBezTo>
                  <a:pt x="6169" y="12403"/>
                  <a:pt x="0" y="0"/>
                  <a:pt x="6004" y="72051"/>
                </a:cubicBezTo>
                <a:cubicBezTo>
                  <a:pt x="7654" y="91856"/>
                  <a:pt x="18573" y="109758"/>
                  <a:pt x="24857" y="128612"/>
                </a:cubicBezTo>
                <a:cubicBezTo>
                  <a:pt x="27999" y="138039"/>
                  <a:pt x="28772" y="148624"/>
                  <a:pt x="34284" y="156892"/>
                </a:cubicBezTo>
                <a:cubicBezTo>
                  <a:pt x="74456" y="217151"/>
                  <a:pt x="55969" y="197431"/>
                  <a:pt x="53138" y="2040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500166" y="2643182"/>
            <a:ext cx="1586527" cy="218668"/>
          </a:xfrm>
          <a:custGeom>
            <a:avLst/>
            <a:gdLst>
              <a:gd name="connsiteX0" fmla="*/ 161827 w 1586527"/>
              <a:gd name="connsiteY0" fmla="*/ 36741 h 218668"/>
              <a:gd name="connsiteX1" fmla="*/ 1170495 w 1586527"/>
              <a:gd name="connsiteY1" fmla="*/ 36741 h 218668"/>
              <a:gd name="connsiteX2" fmla="*/ 1387312 w 1586527"/>
              <a:gd name="connsiteY2" fmla="*/ 27314 h 218668"/>
              <a:gd name="connsiteX3" fmla="*/ 1585275 w 1586527"/>
              <a:gd name="connsiteY3" fmla="*/ 17887 h 218668"/>
              <a:gd name="connsiteX4" fmla="*/ 1575848 w 1586527"/>
              <a:gd name="connsiteY4" fmla="*/ 168716 h 218668"/>
              <a:gd name="connsiteX5" fmla="*/ 1170495 w 1586527"/>
              <a:gd name="connsiteY5" fmla="*/ 168716 h 218668"/>
              <a:gd name="connsiteX6" fmla="*/ 915972 w 1586527"/>
              <a:gd name="connsiteY6" fmla="*/ 178143 h 218668"/>
              <a:gd name="connsiteX7" fmla="*/ 359790 w 1586527"/>
              <a:gd name="connsiteY7" fmla="*/ 168716 h 218668"/>
              <a:gd name="connsiteX8" fmla="*/ 303229 w 1586527"/>
              <a:gd name="connsiteY8" fmla="*/ 149862 h 218668"/>
              <a:gd name="connsiteX9" fmla="*/ 274949 w 1586527"/>
              <a:gd name="connsiteY9" fmla="*/ 140436 h 218668"/>
              <a:gd name="connsiteX10" fmla="*/ 246669 w 1586527"/>
              <a:gd name="connsiteY10" fmla="*/ 131009 h 218668"/>
              <a:gd name="connsiteX11" fmla="*/ 227815 w 1586527"/>
              <a:gd name="connsiteY11" fmla="*/ 102728 h 218668"/>
              <a:gd name="connsiteX12" fmla="*/ 199535 w 1586527"/>
              <a:gd name="connsiteY12" fmla="*/ 93302 h 218668"/>
              <a:gd name="connsiteX13" fmla="*/ 161827 w 1586527"/>
              <a:gd name="connsiteY13" fmla="*/ 36741 h 21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6527" h="218668">
                <a:moveTo>
                  <a:pt x="161827" y="36741"/>
                </a:moveTo>
                <a:cubicBezTo>
                  <a:pt x="323654" y="27314"/>
                  <a:pt x="197570" y="52063"/>
                  <a:pt x="1170495" y="36741"/>
                </a:cubicBezTo>
                <a:cubicBezTo>
                  <a:pt x="1242827" y="35602"/>
                  <a:pt x="1315040" y="30456"/>
                  <a:pt x="1387312" y="27314"/>
                </a:cubicBezTo>
                <a:cubicBezTo>
                  <a:pt x="1469250" y="0"/>
                  <a:pt x="1405655" y="17887"/>
                  <a:pt x="1585275" y="17887"/>
                </a:cubicBezTo>
                <a:cubicBezTo>
                  <a:pt x="1575639" y="162424"/>
                  <a:pt x="1575848" y="112050"/>
                  <a:pt x="1575848" y="168716"/>
                </a:cubicBezTo>
                <a:cubicBezTo>
                  <a:pt x="1425996" y="218668"/>
                  <a:pt x="1586527" y="168716"/>
                  <a:pt x="1170495" y="168716"/>
                </a:cubicBezTo>
                <a:cubicBezTo>
                  <a:pt x="1085596" y="168716"/>
                  <a:pt x="1000813" y="175001"/>
                  <a:pt x="915972" y="178143"/>
                </a:cubicBezTo>
                <a:cubicBezTo>
                  <a:pt x="730578" y="175001"/>
                  <a:pt x="545013" y="177265"/>
                  <a:pt x="359790" y="168716"/>
                </a:cubicBezTo>
                <a:cubicBezTo>
                  <a:pt x="339938" y="167800"/>
                  <a:pt x="322083" y="156146"/>
                  <a:pt x="303229" y="149862"/>
                </a:cubicBezTo>
                <a:lnTo>
                  <a:pt x="274949" y="140436"/>
                </a:lnTo>
                <a:lnTo>
                  <a:pt x="246669" y="131009"/>
                </a:lnTo>
                <a:cubicBezTo>
                  <a:pt x="240384" y="121582"/>
                  <a:pt x="236662" y="109806"/>
                  <a:pt x="227815" y="102728"/>
                </a:cubicBezTo>
                <a:cubicBezTo>
                  <a:pt x="220056" y="96521"/>
                  <a:pt x="206561" y="100328"/>
                  <a:pt x="199535" y="93302"/>
                </a:cubicBezTo>
                <a:cubicBezTo>
                  <a:pt x="183512" y="77279"/>
                  <a:pt x="0" y="46168"/>
                  <a:pt x="161827" y="367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2786050" y="2714620"/>
            <a:ext cx="357190" cy="1020082"/>
          </a:xfrm>
          <a:custGeom>
            <a:avLst/>
            <a:gdLst>
              <a:gd name="connsiteX0" fmla="*/ 160255 w 254523"/>
              <a:gd name="connsiteY0" fmla="*/ 0 h 1020082"/>
              <a:gd name="connsiteX1" fmla="*/ 150828 w 254523"/>
              <a:gd name="connsiteY1" fmla="*/ 970961 h 1020082"/>
              <a:gd name="connsiteX2" fmla="*/ 122548 w 254523"/>
              <a:gd name="connsiteY2" fmla="*/ 914400 h 1020082"/>
              <a:gd name="connsiteX3" fmla="*/ 65987 w 254523"/>
              <a:gd name="connsiteY3" fmla="*/ 876693 h 1020082"/>
              <a:gd name="connsiteX4" fmla="*/ 18853 w 254523"/>
              <a:gd name="connsiteY4" fmla="*/ 829559 h 1020082"/>
              <a:gd name="connsiteX5" fmla="*/ 0 w 254523"/>
              <a:gd name="connsiteY5" fmla="*/ 829559 h 1020082"/>
              <a:gd name="connsiteX6" fmla="*/ 18853 w 254523"/>
              <a:gd name="connsiteY6" fmla="*/ 904973 h 1020082"/>
              <a:gd name="connsiteX7" fmla="*/ 37707 w 254523"/>
              <a:gd name="connsiteY7" fmla="*/ 933254 h 1020082"/>
              <a:gd name="connsiteX8" fmla="*/ 65987 w 254523"/>
              <a:gd name="connsiteY8" fmla="*/ 942681 h 1020082"/>
              <a:gd name="connsiteX9" fmla="*/ 103694 w 254523"/>
              <a:gd name="connsiteY9" fmla="*/ 999241 h 1020082"/>
              <a:gd name="connsiteX10" fmla="*/ 150828 w 254523"/>
              <a:gd name="connsiteY10" fmla="*/ 1008668 h 1020082"/>
              <a:gd name="connsiteX11" fmla="*/ 197962 w 254523"/>
              <a:gd name="connsiteY11" fmla="*/ 1018095 h 1020082"/>
              <a:gd name="connsiteX12" fmla="*/ 245097 w 254523"/>
              <a:gd name="connsiteY12" fmla="*/ 961534 h 1020082"/>
              <a:gd name="connsiteX13" fmla="*/ 254523 w 254523"/>
              <a:gd name="connsiteY13" fmla="*/ 933254 h 1020082"/>
              <a:gd name="connsiteX14" fmla="*/ 235670 w 254523"/>
              <a:gd name="connsiteY14" fmla="*/ 490194 h 1020082"/>
              <a:gd name="connsiteX15" fmla="*/ 226243 w 254523"/>
              <a:gd name="connsiteY15" fmla="*/ 37707 h 1020082"/>
              <a:gd name="connsiteX16" fmla="*/ 169682 w 254523"/>
              <a:gd name="connsiteY16" fmla="*/ 9427 h 1020082"/>
              <a:gd name="connsiteX17" fmla="*/ 160255 w 254523"/>
              <a:gd name="connsiteY17" fmla="*/ 56561 h 1020082"/>
              <a:gd name="connsiteX18" fmla="*/ 160255 w 254523"/>
              <a:gd name="connsiteY18" fmla="*/ 0 h 102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4523" h="1020082">
                <a:moveTo>
                  <a:pt x="160255" y="0"/>
                </a:moveTo>
                <a:cubicBezTo>
                  <a:pt x="139908" y="467961"/>
                  <a:pt x="150828" y="144476"/>
                  <a:pt x="150828" y="970961"/>
                </a:cubicBezTo>
                <a:cubicBezTo>
                  <a:pt x="144104" y="950787"/>
                  <a:pt x="139748" y="929450"/>
                  <a:pt x="122548" y="914400"/>
                </a:cubicBezTo>
                <a:cubicBezTo>
                  <a:pt x="105495" y="899479"/>
                  <a:pt x="65987" y="876693"/>
                  <a:pt x="65987" y="876693"/>
                </a:cubicBezTo>
                <a:cubicBezTo>
                  <a:pt x="49990" y="852697"/>
                  <a:pt x="47420" y="840986"/>
                  <a:pt x="18853" y="829559"/>
                </a:cubicBezTo>
                <a:cubicBezTo>
                  <a:pt x="13018" y="827225"/>
                  <a:pt x="6284" y="829559"/>
                  <a:pt x="0" y="829559"/>
                </a:cubicBezTo>
                <a:cubicBezTo>
                  <a:pt x="3586" y="847491"/>
                  <a:pt x="9189" y="885646"/>
                  <a:pt x="18853" y="904973"/>
                </a:cubicBezTo>
                <a:cubicBezTo>
                  <a:pt x="23920" y="915107"/>
                  <a:pt x="28860" y="926176"/>
                  <a:pt x="37707" y="933254"/>
                </a:cubicBezTo>
                <a:cubicBezTo>
                  <a:pt x="45466" y="939461"/>
                  <a:pt x="56560" y="939539"/>
                  <a:pt x="65987" y="942681"/>
                </a:cubicBezTo>
                <a:cubicBezTo>
                  <a:pt x="78556" y="961534"/>
                  <a:pt x="81475" y="994797"/>
                  <a:pt x="103694" y="999241"/>
                </a:cubicBezTo>
                <a:cubicBezTo>
                  <a:pt x="119405" y="1002383"/>
                  <a:pt x="135284" y="1004782"/>
                  <a:pt x="150828" y="1008668"/>
                </a:cubicBezTo>
                <a:cubicBezTo>
                  <a:pt x="196485" y="1020082"/>
                  <a:pt x="161954" y="1018095"/>
                  <a:pt x="197962" y="1018095"/>
                </a:cubicBezTo>
                <a:cubicBezTo>
                  <a:pt x="218811" y="997246"/>
                  <a:pt x="231972" y="987783"/>
                  <a:pt x="245097" y="961534"/>
                </a:cubicBezTo>
                <a:cubicBezTo>
                  <a:pt x="249541" y="952646"/>
                  <a:pt x="251381" y="942681"/>
                  <a:pt x="254523" y="933254"/>
                </a:cubicBezTo>
                <a:cubicBezTo>
                  <a:pt x="248239" y="785567"/>
                  <a:pt x="238749" y="637982"/>
                  <a:pt x="235670" y="490194"/>
                </a:cubicBezTo>
                <a:cubicBezTo>
                  <a:pt x="232528" y="339365"/>
                  <a:pt x="238274" y="188088"/>
                  <a:pt x="226243" y="37707"/>
                </a:cubicBezTo>
                <a:cubicBezTo>
                  <a:pt x="225242" y="25192"/>
                  <a:pt x="177533" y="12044"/>
                  <a:pt x="169682" y="9427"/>
                </a:cubicBezTo>
                <a:cubicBezTo>
                  <a:pt x="158268" y="43669"/>
                  <a:pt x="160255" y="27770"/>
                  <a:pt x="160255" y="56561"/>
                </a:cubicBezTo>
                <a:lnTo>
                  <a:pt x="16025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2000232" y="2285992"/>
            <a:ext cx="199370" cy="961794"/>
          </a:xfrm>
          <a:custGeom>
            <a:avLst/>
            <a:gdLst>
              <a:gd name="connsiteX0" fmla="*/ 48798 w 199370"/>
              <a:gd name="connsiteY0" fmla="*/ 94268 h 961794"/>
              <a:gd name="connsiteX1" fmla="*/ 29944 w 199370"/>
              <a:gd name="connsiteY1" fmla="*/ 678730 h 961794"/>
              <a:gd name="connsiteX2" fmla="*/ 20517 w 199370"/>
              <a:gd name="connsiteY2" fmla="*/ 725864 h 961794"/>
              <a:gd name="connsiteX3" fmla="*/ 48798 w 199370"/>
              <a:gd name="connsiteY3" fmla="*/ 923827 h 961794"/>
              <a:gd name="connsiteX4" fmla="*/ 77078 w 199370"/>
              <a:gd name="connsiteY4" fmla="*/ 942680 h 961794"/>
              <a:gd name="connsiteX5" fmla="*/ 124212 w 199370"/>
              <a:gd name="connsiteY5" fmla="*/ 952107 h 961794"/>
              <a:gd name="connsiteX6" fmla="*/ 180773 w 199370"/>
              <a:gd name="connsiteY6" fmla="*/ 886119 h 961794"/>
              <a:gd name="connsiteX7" fmla="*/ 171346 w 199370"/>
              <a:gd name="connsiteY7" fmla="*/ 65987 h 961794"/>
              <a:gd name="connsiteX8" fmla="*/ 133639 w 199370"/>
              <a:gd name="connsiteY8" fmla="*/ 37707 h 961794"/>
              <a:gd name="connsiteX9" fmla="*/ 58225 w 199370"/>
              <a:gd name="connsiteY9" fmla="*/ 122548 h 961794"/>
              <a:gd name="connsiteX10" fmla="*/ 29944 w 199370"/>
              <a:gd name="connsiteY10" fmla="*/ 113121 h 961794"/>
              <a:gd name="connsiteX11" fmla="*/ 48798 w 199370"/>
              <a:gd name="connsiteY11" fmla="*/ 94268 h 9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370" h="961794">
                <a:moveTo>
                  <a:pt x="48798" y="94268"/>
                </a:moveTo>
                <a:cubicBezTo>
                  <a:pt x="48798" y="188536"/>
                  <a:pt x="48473" y="85813"/>
                  <a:pt x="29944" y="678730"/>
                </a:cubicBezTo>
                <a:cubicBezTo>
                  <a:pt x="29444" y="694745"/>
                  <a:pt x="20517" y="725864"/>
                  <a:pt x="20517" y="725864"/>
                </a:cubicBezTo>
                <a:cubicBezTo>
                  <a:pt x="23179" y="773776"/>
                  <a:pt x="0" y="875029"/>
                  <a:pt x="48798" y="923827"/>
                </a:cubicBezTo>
                <a:cubicBezTo>
                  <a:pt x="56809" y="931838"/>
                  <a:pt x="66470" y="938702"/>
                  <a:pt x="77078" y="942680"/>
                </a:cubicBezTo>
                <a:cubicBezTo>
                  <a:pt x="92080" y="948306"/>
                  <a:pt x="108501" y="948965"/>
                  <a:pt x="124212" y="952107"/>
                </a:cubicBezTo>
                <a:cubicBezTo>
                  <a:pt x="199370" y="939580"/>
                  <a:pt x="180773" y="961794"/>
                  <a:pt x="180773" y="886119"/>
                </a:cubicBezTo>
                <a:cubicBezTo>
                  <a:pt x="177631" y="612742"/>
                  <a:pt x="177420" y="339315"/>
                  <a:pt x="171346" y="65987"/>
                </a:cubicBezTo>
                <a:cubicBezTo>
                  <a:pt x="170519" y="28764"/>
                  <a:pt x="160869" y="37707"/>
                  <a:pt x="133639" y="37707"/>
                </a:cubicBezTo>
                <a:cubicBezTo>
                  <a:pt x="1018" y="56653"/>
                  <a:pt x="117785" y="18318"/>
                  <a:pt x="58225" y="122548"/>
                </a:cubicBezTo>
                <a:cubicBezTo>
                  <a:pt x="53295" y="131176"/>
                  <a:pt x="38832" y="117565"/>
                  <a:pt x="29944" y="113121"/>
                </a:cubicBezTo>
                <a:cubicBezTo>
                  <a:pt x="27133" y="111716"/>
                  <a:pt x="48798" y="0"/>
                  <a:pt x="48798" y="942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857356" y="3071810"/>
            <a:ext cx="320887" cy="183386"/>
          </a:xfrm>
          <a:custGeom>
            <a:avLst/>
            <a:gdLst>
              <a:gd name="connsiteX0" fmla="*/ 235670 w 320887"/>
              <a:gd name="connsiteY0" fmla="*/ 41984 h 183386"/>
              <a:gd name="connsiteX1" fmla="*/ 9427 w 320887"/>
              <a:gd name="connsiteY1" fmla="*/ 23130 h 183386"/>
              <a:gd name="connsiteX2" fmla="*/ 0 w 320887"/>
              <a:gd name="connsiteY2" fmla="*/ 51410 h 183386"/>
              <a:gd name="connsiteX3" fmla="*/ 9427 w 320887"/>
              <a:gd name="connsiteY3" fmla="*/ 145678 h 183386"/>
              <a:gd name="connsiteX4" fmla="*/ 28280 w 320887"/>
              <a:gd name="connsiteY4" fmla="*/ 173959 h 183386"/>
              <a:gd name="connsiteX5" fmla="*/ 56561 w 320887"/>
              <a:gd name="connsiteY5" fmla="*/ 183386 h 183386"/>
              <a:gd name="connsiteX6" fmla="*/ 179109 w 320887"/>
              <a:gd name="connsiteY6" fmla="*/ 173959 h 183386"/>
              <a:gd name="connsiteX7" fmla="*/ 235670 w 320887"/>
              <a:gd name="connsiteY7" fmla="*/ 145678 h 183386"/>
              <a:gd name="connsiteX8" fmla="*/ 263951 w 320887"/>
              <a:gd name="connsiteY8" fmla="*/ 136252 h 183386"/>
              <a:gd name="connsiteX9" fmla="*/ 273377 w 320887"/>
              <a:gd name="connsiteY9" fmla="*/ 107971 h 183386"/>
              <a:gd name="connsiteX10" fmla="*/ 282804 w 320887"/>
              <a:gd name="connsiteY10" fmla="*/ 70264 h 183386"/>
              <a:gd name="connsiteX11" fmla="*/ 301658 w 320887"/>
              <a:gd name="connsiteY11" fmla="*/ 41984 h 183386"/>
              <a:gd name="connsiteX12" fmla="*/ 311085 w 320887"/>
              <a:gd name="connsiteY12" fmla="*/ 13703 h 183386"/>
              <a:gd name="connsiteX13" fmla="*/ 169682 w 320887"/>
              <a:gd name="connsiteY13" fmla="*/ 32557 h 183386"/>
              <a:gd name="connsiteX14" fmla="*/ 235670 w 320887"/>
              <a:gd name="connsiteY14" fmla="*/ 41984 h 18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887" h="183386">
                <a:moveTo>
                  <a:pt x="235670" y="41984"/>
                </a:moveTo>
                <a:cubicBezTo>
                  <a:pt x="125451" y="5244"/>
                  <a:pt x="198983" y="23130"/>
                  <a:pt x="9427" y="23130"/>
                </a:cubicBezTo>
                <a:cubicBezTo>
                  <a:pt x="6285" y="32557"/>
                  <a:pt x="0" y="41473"/>
                  <a:pt x="0" y="51410"/>
                </a:cubicBezTo>
                <a:cubicBezTo>
                  <a:pt x="0" y="82989"/>
                  <a:pt x="9427" y="145678"/>
                  <a:pt x="9427" y="145678"/>
                </a:cubicBezTo>
                <a:cubicBezTo>
                  <a:pt x="15711" y="155105"/>
                  <a:pt x="19433" y="166881"/>
                  <a:pt x="28280" y="173959"/>
                </a:cubicBezTo>
                <a:cubicBezTo>
                  <a:pt x="36039" y="180167"/>
                  <a:pt x="46624" y="183386"/>
                  <a:pt x="56561" y="183386"/>
                </a:cubicBezTo>
                <a:cubicBezTo>
                  <a:pt x="97531" y="183386"/>
                  <a:pt x="138260" y="177101"/>
                  <a:pt x="179109" y="173959"/>
                </a:cubicBezTo>
                <a:cubicBezTo>
                  <a:pt x="250202" y="150261"/>
                  <a:pt x="162565" y="182230"/>
                  <a:pt x="235670" y="145678"/>
                </a:cubicBezTo>
                <a:cubicBezTo>
                  <a:pt x="244558" y="141234"/>
                  <a:pt x="254524" y="139394"/>
                  <a:pt x="263951" y="136252"/>
                </a:cubicBezTo>
                <a:cubicBezTo>
                  <a:pt x="267093" y="126825"/>
                  <a:pt x="270647" y="117526"/>
                  <a:pt x="273377" y="107971"/>
                </a:cubicBezTo>
                <a:cubicBezTo>
                  <a:pt x="276936" y="95514"/>
                  <a:pt x="277700" y="82172"/>
                  <a:pt x="282804" y="70264"/>
                </a:cubicBezTo>
                <a:cubicBezTo>
                  <a:pt x="287267" y="59851"/>
                  <a:pt x="295373" y="51411"/>
                  <a:pt x="301658" y="41984"/>
                </a:cubicBezTo>
                <a:cubicBezTo>
                  <a:pt x="304800" y="32557"/>
                  <a:pt x="320887" y="15337"/>
                  <a:pt x="311085" y="13703"/>
                </a:cubicBezTo>
                <a:cubicBezTo>
                  <a:pt x="228868" y="0"/>
                  <a:pt x="217062" y="8867"/>
                  <a:pt x="169682" y="32557"/>
                </a:cubicBezTo>
                <a:lnTo>
                  <a:pt x="235670" y="419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2428860" y="2357430"/>
            <a:ext cx="160720" cy="860002"/>
          </a:xfrm>
          <a:custGeom>
            <a:avLst/>
            <a:gdLst>
              <a:gd name="connsiteX0" fmla="*/ 46579 w 160720"/>
              <a:gd name="connsiteY0" fmla="*/ 34374 h 860002"/>
              <a:gd name="connsiteX1" fmla="*/ 37152 w 160720"/>
              <a:gd name="connsiteY1" fmla="*/ 62655 h 860002"/>
              <a:gd name="connsiteX2" fmla="*/ 18298 w 160720"/>
              <a:gd name="connsiteY2" fmla="*/ 326605 h 860002"/>
              <a:gd name="connsiteX3" fmla="*/ 8872 w 160720"/>
              <a:gd name="connsiteY3" fmla="*/ 760238 h 860002"/>
              <a:gd name="connsiteX4" fmla="*/ 27725 w 160720"/>
              <a:gd name="connsiteY4" fmla="*/ 826226 h 860002"/>
              <a:gd name="connsiteX5" fmla="*/ 37152 w 160720"/>
              <a:gd name="connsiteY5" fmla="*/ 854506 h 860002"/>
              <a:gd name="connsiteX6" fmla="*/ 112566 w 160720"/>
              <a:gd name="connsiteY6" fmla="*/ 845080 h 860002"/>
              <a:gd name="connsiteX7" fmla="*/ 121993 w 160720"/>
              <a:gd name="connsiteY7" fmla="*/ 788519 h 860002"/>
              <a:gd name="connsiteX8" fmla="*/ 131420 w 160720"/>
              <a:gd name="connsiteY8" fmla="*/ 156923 h 860002"/>
              <a:gd name="connsiteX9" fmla="*/ 140847 w 160720"/>
              <a:gd name="connsiteY9" fmla="*/ 109789 h 860002"/>
              <a:gd name="connsiteX10" fmla="*/ 150274 w 160720"/>
              <a:gd name="connsiteY10" fmla="*/ 81508 h 860002"/>
              <a:gd name="connsiteX11" fmla="*/ 140847 w 160720"/>
              <a:gd name="connsiteY11" fmla="*/ 15521 h 860002"/>
              <a:gd name="connsiteX12" fmla="*/ 37152 w 160720"/>
              <a:gd name="connsiteY12" fmla="*/ 24948 h 860002"/>
              <a:gd name="connsiteX13" fmla="*/ 46579 w 160720"/>
              <a:gd name="connsiteY13" fmla="*/ 34374 h 86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0720" h="860002">
                <a:moveTo>
                  <a:pt x="46579" y="34374"/>
                </a:moveTo>
                <a:cubicBezTo>
                  <a:pt x="46579" y="40658"/>
                  <a:pt x="39562" y="53015"/>
                  <a:pt x="37152" y="62655"/>
                </a:cubicBezTo>
                <a:cubicBezTo>
                  <a:pt x="14373" y="153768"/>
                  <a:pt x="24647" y="215487"/>
                  <a:pt x="18298" y="326605"/>
                </a:cubicBezTo>
                <a:cubicBezTo>
                  <a:pt x="0" y="646822"/>
                  <a:pt x="8872" y="117764"/>
                  <a:pt x="8872" y="760238"/>
                </a:cubicBezTo>
                <a:cubicBezTo>
                  <a:pt x="15156" y="782234"/>
                  <a:pt x="21152" y="804315"/>
                  <a:pt x="27725" y="826226"/>
                </a:cubicBezTo>
                <a:cubicBezTo>
                  <a:pt x="30580" y="835744"/>
                  <a:pt x="27452" y="852350"/>
                  <a:pt x="37152" y="854506"/>
                </a:cubicBezTo>
                <a:cubicBezTo>
                  <a:pt x="61882" y="860002"/>
                  <a:pt x="87428" y="848222"/>
                  <a:pt x="112566" y="845080"/>
                </a:cubicBezTo>
                <a:cubicBezTo>
                  <a:pt x="124974" y="807856"/>
                  <a:pt x="121993" y="826736"/>
                  <a:pt x="121993" y="788519"/>
                </a:cubicBezTo>
                <a:cubicBezTo>
                  <a:pt x="125135" y="577987"/>
                  <a:pt x="125573" y="367397"/>
                  <a:pt x="131420" y="156923"/>
                </a:cubicBezTo>
                <a:cubicBezTo>
                  <a:pt x="131865" y="140907"/>
                  <a:pt x="136961" y="125333"/>
                  <a:pt x="140847" y="109789"/>
                </a:cubicBezTo>
                <a:cubicBezTo>
                  <a:pt x="143257" y="100149"/>
                  <a:pt x="147132" y="90935"/>
                  <a:pt x="150274" y="81508"/>
                </a:cubicBezTo>
                <a:cubicBezTo>
                  <a:pt x="147132" y="59512"/>
                  <a:pt x="160720" y="25457"/>
                  <a:pt x="140847" y="15521"/>
                </a:cubicBezTo>
                <a:cubicBezTo>
                  <a:pt x="109804" y="0"/>
                  <a:pt x="68195" y="9426"/>
                  <a:pt x="37152" y="24948"/>
                </a:cubicBezTo>
                <a:cubicBezTo>
                  <a:pt x="22821" y="32113"/>
                  <a:pt x="46579" y="28090"/>
                  <a:pt x="46579" y="343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428860" y="3071810"/>
            <a:ext cx="485881" cy="198526"/>
          </a:xfrm>
          <a:custGeom>
            <a:avLst/>
            <a:gdLst>
              <a:gd name="connsiteX0" fmla="*/ 58132 w 485881"/>
              <a:gd name="connsiteY0" fmla="*/ 18854 h 198526"/>
              <a:gd name="connsiteX1" fmla="*/ 406924 w 485881"/>
              <a:gd name="connsiteY1" fmla="*/ 28280 h 198526"/>
              <a:gd name="connsiteX2" fmla="*/ 435204 w 485881"/>
              <a:gd name="connsiteY2" fmla="*/ 179109 h 198526"/>
              <a:gd name="connsiteX3" fmla="*/ 303229 w 485881"/>
              <a:gd name="connsiteY3" fmla="*/ 179109 h 198526"/>
              <a:gd name="connsiteX4" fmla="*/ 265522 w 485881"/>
              <a:gd name="connsiteY4" fmla="*/ 169682 h 198526"/>
              <a:gd name="connsiteX5" fmla="*/ 114693 w 485881"/>
              <a:gd name="connsiteY5" fmla="*/ 160256 h 198526"/>
              <a:gd name="connsiteX6" fmla="*/ 86412 w 485881"/>
              <a:gd name="connsiteY6" fmla="*/ 141402 h 198526"/>
              <a:gd name="connsiteX7" fmla="*/ 58132 w 485881"/>
              <a:gd name="connsiteY7" fmla="*/ 131975 h 198526"/>
              <a:gd name="connsiteX8" fmla="*/ 48705 w 485881"/>
              <a:gd name="connsiteY8" fmla="*/ 103695 h 198526"/>
              <a:gd name="connsiteX9" fmla="*/ 58132 w 485881"/>
              <a:gd name="connsiteY9" fmla="*/ 0 h 198526"/>
              <a:gd name="connsiteX10" fmla="*/ 58132 w 485881"/>
              <a:gd name="connsiteY10" fmla="*/ 18854 h 19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881" h="198526">
                <a:moveTo>
                  <a:pt x="58132" y="18854"/>
                </a:moveTo>
                <a:cubicBezTo>
                  <a:pt x="116264" y="23567"/>
                  <a:pt x="76475" y="28280"/>
                  <a:pt x="406924" y="28280"/>
                </a:cubicBezTo>
                <a:cubicBezTo>
                  <a:pt x="485881" y="1963"/>
                  <a:pt x="435204" y="8917"/>
                  <a:pt x="435204" y="179109"/>
                </a:cubicBezTo>
                <a:cubicBezTo>
                  <a:pt x="376954" y="198526"/>
                  <a:pt x="406493" y="192878"/>
                  <a:pt x="303229" y="179109"/>
                </a:cubicBezTo>
                <a:cubicBezTo>
                  <a:pt x="290387" y="177397"/>
                  <a:pt x="278414" y="170971"/>
                  <a:pt x="265522" y="169682"/>
                </a:cubicBezTo>
                <a:cubicBezTo>
                  <a:pt x="215398" y="164670"/>
                  <a:pt x="164969" y="163398"/>
                  <a:pt x="114693" y="160256"/>
                </a:cubicBezTo>
                <a:cubicBezTo>
                  <a:pt x="83431" y="149835"/>
                  <a:pt x="86412" y="160766"/>
                  <a:pt x="86412" y="141402"/>
                </a:cubicBezTo>
                <a:cubicBezTo>
                  <a:pt x="76985" y="138260"/>
                  <a:pt x="65158" y="139001"/>
                  <a:pt x="58132" y="131975"/>
                </a:cubicBezTo>
                <a:cubicBezTo>
                  <a:pt x="51106" y="124949"/>
                  <a:pt x="48705" y="113632"/>
                  <a:pt x="48705" y="103695"/>
                </a:cubicBezTo>
                <a:cubicBezTo>
                  <a:pt x="48705" y="68987"/>
                  <a:pt x="54990" y="34565"/>
                  <a:pt x="58132" y="0"/>
                </a:cubicBezTo>
                <a:cubicBezTo>
                  <a:pt x="68553" y="31261"/>
                  <a:pt x="0" y="14141"/>
                  <a:pt x="58132" y="188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714480" y="3500438"/>
            <a:ext cx="1277074" cy="242011"/>
          </a:xfrm>
          <a:custGeom>
            <a:avLst/>
            <a:gdLst>
              <a:gd name="connsiteX0" fmla="*/ 82817 w 1277074"/>
              <a:gd name="connsiteY0" fmla="*/ 19153 h 141535"/>
              <a:gd name="connsiteX1" fmla="*/ 111097 w 1277074"/>
              <a:gd name="connsiteY1" fmla="*/ 28580 h 141535"/>
              <a:gd name="connsiteX2" fmla="*/ 139378 w 1277074"/>
              <a:gd name="connsiteY2" fmla="*/ 47433 h 141535"/>
              <a:gd name="connsiteX3" fmla="*/ 441035 w 1277074"/>
              <a:gd name="connsiteY3" fmla="*/ 38007 h 141535"/>
              <a:gd name="connsiteX4" fmla="*/ 554157 w 1277074"/>
              <a:gd name="connsiteY4" fmla="*/ 28580 h 141535"/>
              <a:gd name="connsiteX5" fmla="*/ 657852 w 1277074"/>
              <a:gd name="connsiteY5" fmla="*/ 9726 h 141535"/>
              <a:gd name="connsiteX6" fmla="*/ 1091485 w 1277074"/>
              <a:gd name="connsiteY6" fmla="*/ 299 h 141535"/>
              <a:gd name="connsiteX7" fmla="*/ 1251740 w 1277074"/>
              <a:gd name="connsiteY7" fmla="*/ 75714 h 141535"/>
              <a:gd name="connsiteX8" fmla="*/ 1176326 w 1277074"/>
              <a:gd name="connsiteY8" fmla="*/ 85141 h 141535"/>
              <a:gd name="connsiteX9" fmla="*/ 893522 w 1277074"/>
              <a:gd name="connsiteY9" fmla="*/ 94567 h 141535"/>
              <a:gd name="connsiteX10" fmla="*/ 431609 w 1277074"/>
              <a:gd name="connsiteY10" fmla="*/ 103994 h 141535"/>
              <a:gd name="connsiteX11" fmla="*/ 290206 w 1277074"/>
              <a:gd name="connsiteY11" fmla="*/ 113421 h 141535"/>
              <a:gd name="connsiteX12" fmla="*/ 26256 w 1277074"/>
              <a:gd name="connsiteY12" fmla="*/ 113421 h 141535"/>
              <a:gd name="connsiteX13" fmla="*/ 7402 w 1277074"/>
              <a:gd name="connsiteY13" fmla="*/ 85141 h 141535"/>
              <a:gd name="connsiteX14" fmla="*/ 16829 w 1277074"/>
              <a:gd name="connsiteY14" fmla="*/ 28580 h 141535"/>
              <a:gd name="connsiteX15" fmla="*/ 148804 w 1277074"/>
              <a:gd name="connsiteY15" fmla="*/ 19153 h 141535"/>
              <a:gd name="connsiteX16" fmla="*/ 148804 w 1277074"/>
              <a:gd name="connsiteY16" fmla="*/ 47433 h 141535"/>
              <a:gd name="connsiteX17" fmla="*/ 195938 w 1277074"/>
              <a:gd name="connsiteY17" fmla="*/ 38007 h 141535"/>
              <a:gd name="connsiteX18" fmla="*/ 158231 w 1277074"/>
              <a:gd name="connsiteY18" fmla="*/ 38007 h 141535"/>
              <a:gd name="connsiteX19" fmla="*/ 82817 w 1277074"/>
              <a:gd name="connsiteY19" fmla="*/ 19153 h 14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77074" h="141535">
                <a:moveTo>
                  <a:pt x="82817" y="19153"/>
                </a:moveTo>
                <a:cubicBezTo>
                  <a:pt x="92244" y="22295"/>
                  <a:pt x="102209" y="24136"/>
                  <a:pt x="111097" y="28580"/>
                </a:cubicBezTo>
                <a:cubicBezTo>
                  <a:pt x="121231" y="33647"/>
                  <a:pt x="128053" y="47109"/>
                  <a:pt x="139378" y="47433"/>
                </a:cubicBezTo>
                <a:lnTo>
                  <a:pt x="441035" y="38007"/>
                </a:lnTo>
                <a:cubicBezTo>
                  <a:pt x="478742" y="34865"/>
                  <a:pt x="516611" y="33273"/>
                  <a:pt x="554157" y="28580"/>
                </a:cubicBezTo>
                <a:cubicBezTo>
                  <a:pt x="645714" y="17135"/>
                  <a:pt x="523653" y="15204"/>
                  <a:pt x="657852" y="9726"/>
                </a:cubicBezTo>
                <a:cubicBezTo>
                  <a:pt x="896139" y="0"/>
                  <a:pt x="937971" y="299"/>
                  <a:pt x="1091485" y="299"/>
                </a:cubicBezTo>
                <a:cubicBezTo>
                  <a:pt x="1107178" y="141535"/>
                  <a:pt x="1071268" y="75714"/>
                  <a:pt x="1251740" y="75714"/>
                </a:cubicBezTo>
                <a:cubicBezTo>
                  <a:pt x="1277074" y="75714"/>
                  <a:pt x="1201625" y="83810"/>
                  <a:pt x="1176326" y="85141"/>
                </a:cubicBezTo>
                <a:cubicBezTo>
                  <a:pt x="1082136" y="90098"/>
                  <a:pt x="987812" y="92180"/>
                  <a:pt x="893522" y="94567"/>
                </a:cubicBezTo>
                <a:lnTo>
                  <a:pt x="431609" y="103994"/>
                </a:lnTo>
                <a:lnTo>
                  <a:pt x="290206" y="113421"/>
                </a:lnTo>
                <a:cubicBezTo>
                  <a:pt x="58652" y="125296"/>
                  <a:pt x="135879" y="140827"/>
                  <a:pt x="26256" y="113421"/>
                </a:cubicBezTo>
                <a:cubicBezTo>
                  <a:pt x="19971" y="103994"/>
                  <a:pt x="8653" y="96401"/>
                  <a:pt x="7402" y="85141"/>
                </a:cubicBezTo>
                <a:cubicBezTo>
                  <a:pt x="5291" y="66144"/>
                  <a:pt x="0" y="37642"/>
                  <a:pt x="16829" y="28580"/>
                </a:cubicBezTo>
                <a:cubicBezTo>
                  <a:pt x="35305" y="18631"/>
                  <a:pt x="108872" y="19153"/>
                  <a:pt x="148804" y="19153"/>
                </a:cubicBezTo>
                <a:lnTo>
                  <a:pt x="148804" y="47433"/>
                </a:lnTo>
                <a:lnTo>
                  <a:pt x="195938" y="38007"/>
                </a:lnTo>
                <a:lnTo>
                  <a:pt x="158231" y="38007"/>
                </a:lnTo>
                <a:lnTo>
                  <a:pt x="82817" y="19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3286116" y="2357430"/>
            <a:ext cx="766714" cy="155101"/>
          </a:xfrm>
          <a:custGeom>
            <a:avLst/>
            <a:gdLst>
              <a:gd name="connsiteX0" fmla="*/ 106837 w 766714"/>
              <a:gd name="connsiteY0" fmla="*/ 3142 h 155101"/>
              <a:gd name="connsiteX1" fmla="*/ 766714 w 766714"/>
              <a:gd name="connsiteY1" fmla="*/ 21995 h 155101"/>
              <a:gd name="connsiteX2" fmla="*/ 747860 w 766714"/>
              <a:gd name="connsiteY2" fmla="*/ 116263 h 155101"/>
              <a:gd name="connsiteX3" fmla="*/ 549897 w 766714"/>
              <a:gd name="connsiteY3" fmla="*/ 125690 h 155101"/>
              <a:gd name="connsiteX4" fmla="*/ 408495 w 766714"/>
              <a:gd name="connsiteY4" fmla="*/ 135117 h 155101"/>
              <a:gd name="connsiteX5" fmla="*/ 314227 w 766714"/>
              <a:gd name="connsiteY5" fmla="*/ 153971 h 155101"/>
              <a:gd name="connsiteX6" fmla="*/ 191679 w 766714"/>
              <a:gd name="connsiteY6" fmla="*/ 144544 h 155101"/>
              <a:gd name="connsiteX7" fmla="*/ 163398 w 766714"/>
              <a:gd name="connsiteY7" fmla="*/ 87983 h 155101"/>
              <a:gd name="connsiteX8" fmla="*/ 135118 w 766714"/>
              <a:gd name="connsiteY8" fmla="*/ 69129 h 155101"/>
              <a:gd name="connsiteX9" fmla="*/ 125691 w 766714"/>
              <a:gd name="connsiteY9" fmla="*/ 40849 h 155101"/>
              <a:gd name="connsiteX10" fmla="*/ 106837 w 766714"/>
              <a:gd name="connsiteY10" fmla="*/ 3142 h 15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714" h="155101">
                <a:moveTo>
                  <a:pt x="106837" y="3142"/>
                </a:moveTo>
                <a:cubicBezTo>
                  <a:pt x="213674" y="0"/>
                  <a:pt x="123788" y="21995"/>
                  <a:pt x="766714" y="21995"/>
                </a:cubicBezTo>
                <a:cubicBezTo>
                  <a:pt x="743885" y="90480"/>
                  <a:pt x="747860" y="58682"/>
                  <a:pt x="747860" y="116263"/>
                </a:cubicBezTo>
                <a:lnTo>
                  <a:pt x="549897" y="125690"/>
                </a:lnTo>
                <a:cubicBezTo>
                  <a:pt x="502731" y="128310"/>
                  <a:pt x="455521" y="130638"/>
                  <a:pt x="408495" y="135117"/>
                </a:cubicBezTo>
                <a:cubicBezTo>
                  <a:pt x="371157" y="138673"/>
                  <a:pt x="348785" y="145331"/>
                  <a:pt x="314227" y="153971"/>
                </a:cubicBezTo>
                <a:cubicBezTo>
                  <a:pt x="273378" y="150829"/>
                  <a:pt x="231266" y="155101"/>
                  <a:pt x="191679" y="144544"/>
                </a:cubicBezTo>
                <a:cubicBezTo>
                  <a:pt x="171476" y="139156"/>
                  <a:pt x="172757" y="99682"/>
                  <a:pt x="163398" y="87983"/>
                </a:cubicBezTo>
                <a:cubicBezTo>
                  <a:pt x="156320" y="79136"/>
                  <a:pt x="144545" y="75414"/>
                  <a:pt x="135118" y="69129"/>
                </a:cubicBezTo>
                <a:cubicBezTo>
                  <a:pt x="131976" y="59702"/>
                  <a:pt x="130135" y="49737"/>
                  <a:pt x="125691" y="40849"/>
                </a:cubicBezTo>
                <a:cubicBezTo>
                  <a:pt x="115033" y="19534"/>
                  <a:pt x="0" y="6284"/>
                  <a:pt x="106837" y="31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3214678" y="2428868"/>
            <a:ext cx="829265" cy="1266238"/>
          </a:xfrm>
          <a:custGeom>
            <a:avLst/>
            <a:gdLst>
              <a:gd name="connsiteX0" fmla="*/ 744201 w 829265"/>
              <a:gd name="connsiteY0" fmla="*/ 34488 h 1266238"/>
              <a:gd name="connsiteX1" fmla="*/ 725347 w 829265"/>
              <a:gd name="connsiteY1" fmla="*/ 147610 h 1266238"/>
              <a:gd name="connsiteX2" fmla="*/ 715921 w 829265"/>
              <a:gd name="connsiteY2" fmla="*/ 175891 h 1266238"/>
              <a:gd name="connsiteX3" fmla="*/ 706494 w 829265"/>
              <a:gd name="connsiteY3" fmla="*/ 223025 h 1266238"/>
              <a:gd name="connsiteX4" fmla="*/ 687640 w 829265"/>
              <a:gd name="connsiteY4" fmla="*/ 251305 h 1266238"/>
              <a:gd name="connsiteX5" fmla="*/ 659360 w 829265"/>
              <a:gd name="connsiteY5" fmla="*/ 307866 h 1266238"/>
              <a:gd name="connsiteX6" fmla="*/ 621653 w 829265"/>
              <a:gd name="connsiteY6" fmla="*/ 383280 h 1266238"/>
              <a:gd name="connsiteX7" fmla="*/ 602799 w 829265"/>
              <a:gd name="connsiteY7" fmla="*/ 449268 h 1266238"/>
              <a:gd name="connsiteX8" fmla="*/ 574519 w 829265"/>
              <a:gd name="connsiteY8" fmla="*/ 468121 h 1266238"/>
              <a:gd name="connsiteX9" fmla="*/ 536811 w 829265"/>
              <a:gd name="connsiteY9" fmla="*/ 534109 h 1266238"/>
              <a:gd name="connsiteX10" fmla="*/ 480251 w 829265"/>
              <a:gd name="connsiteY10" fmla="*/ 571816 h 1266238"/>
              <a:gd name="connsiteX11" fmla="*/ 404836 w 829265"/>
              <a:gd name="connsiteY11" fmla="*/ 656658 h 1266238"/>
              <a:gd name="connsiteX12" fmla="*/ 367129 w 829265"/>
              <a:gd name="connsiteY12" fmla="*/ 713218 h 1266238"/>
              <a:gd name="connsiteX13" fmla="*/ 301141 w 829265"/>
              <a:gd name="connsiteY13" fmla="*/ 788633 h 1266238"/>
              <a:gd name="connsiteX14" fmla="*/ 282288 w 829265"/>
              <a:gd name="connsiteY14" fmla="*/ 816913 h 1266238"/>
              <a:gd name="connsiteX15" fmla="*/ 225727 w 829265"/>
              <a:gd name="connsiteY15" fmla="*/ 845194 h 1266238"/>
              <a:gd name="connsiteX16" fmla="*/ 188020 w 829265"/>
              <a:gd name="connsiteY16" fmla="*/ 911181 h 1266238"/>
              <a:gd name="connsiteX17" fmla="*/ 159739 w 829265"/>
              <a:gd name="connsiteY17" fmla="*/ 939462 h 1266238"/>
              <a:gd name="connsiteX18" fmla="*/ 122032 w 829265"/>
              <a:gd name="connsiteY18" fmla="*/ 1005449 h 1266238"/>
              <a:gd name="connsiteX19" fmla="*/ 84325 w 829265"/>
              <a:gd name="connsiteY19" fmla="*/ 1052583 h 1266238"/>
              <a:gd name="connsiteX20" fmla="*/ 46618 w 829265"/>
              <a:gd name="connsiteY20" fmla="*/ 1137425 h 1266238"/>
              <a:gd name="connsiteX21" fmla="*/ 18337 w 829265"/>
              <a:gd name="connsiteY21" fmla="*/ 1156278 h 1266238"/>
              <a:gd name="connsiteX22" fmla="*/ 8910 w 829265"/>
              <a:gd name="connsiteY22" fmla="*/ 1165705 h 1266238"/>
              <a:gd name="connsiteX23" fmla="*/ 18337 w 829265"/>
              <a:gd name="connsiteY23" fmla="*/ 1222266 h 1266238"/>
              <a:gd name="connsiteX24" fmla="*/ 206873 w 829265"/>
              <a:gd name="connsiteY24" fmla="*/ 1184559 h 1266238"/>
              <a:gd name="connsiteX25" fmla="*/ 235154 w 829265"/>
              <a:gd name="connsiteY25" fmla="*/ 1175132 h 1266238"/>
              <a:gd name="connsiteX26" fmla="*/ 254007 w 829265"/>
              <a:gd name="connsiteY26" fmla="*/ 1118571 h 1266238"/>
              <a:gd name="connsiteX27" fmla="*/ 263434 w 829265"/>
              <a:gd name="connsiteY27" fmla="*/ 1090291 h 1266238"/>
              <a:gd name="connsiteX28" fmla="*/ 282288 w 829265"/>
              <a:gd name="connsiteY28" fmla="*/ 1062010 h 1266238"/>
              <a:gd name="connsiteX29" fmla="*/ 310568 w 829265"/>
              <a:gd name="connsiteY29" fmla="*/ 996022 h 1266238"/>
              <a:gd name="connsiteX30" fmla="*/ 329422 w 829265"/>
              <a:gd name="connsiteY30" fmla="*/ 939462 h 1266238"/>
              <a:gd name="connsiteX31" fmla="*/ 385983 w 829265"/>
              <a:gd name="connsiteY31" fmla="*/ 854620 h 1266238"/>
              <a:gd name="connsiteX32" fmla="*/ 423690 w 829265"/>
              <a:gd name="connsiteY32" fmla="*/ 798060 h 1266238"/>
              <a:gd name="connsiteX33" fmla="*/ 451970 w 829265"/>
              <a:gd name="connsiteY33" fmla="*/ 769779 h 1266238"/>
              <a:gd name="connsiteX34" fmla="*/ 489677 w 829265"/>
              <a:gd name="connsiteY34" fmla="*/ 713218 h 1266238"/>
              <a:gd name="connsiteX35" fmla="*/ 546238 w 829265"/>
              <a:gd name="connsiteY35" fmla="*/ 656658 h 1266238"/>
              <a:gd name="connsiteX36" fmla="*/ 621653 w 829265"/>
              <a:gd name="connsiteY36" fmla="*/ 571816 h 1266238"/>
              <a:gd name="connsiteX37" fmla="*/ 649933 w 829265"/>
              <a:gd name="connsiteY37" fmla="*/ 562389 h 1266238"/>
              <a:gd name="connsiteX38" fmla="*/ 744201 w 829265"/>
              <a:gd name="connsiteY38" fmla="*/ 496402 h 1266238"/>
              <a:gd name="connsiteX39" fmla="*/ 772482 w 829265"/>
              <a:gd name="connsiteY39" fmla="*/ 477548 h 1266238"/>
              <a:gd name="connsiteX40" fmla="*/ 800762 w 829265"/>
              <a:gd name="connsiteY40" fmla="*/ 449268 h 1266238"/>
              <a:gd name="connsiteX41" fmla="*/ 819616 w 829265"/>
              <a:gd name="connsiteY41" fmla="*/ 392707 h 1266238"/>
              <a:gd name="connsiteX42" fmla="*/ 829042 w 829265"/>
              <a:gd name="connsiteY42" fmla="*/ 364427 h 1266238"/>
              <a:gd name="connsiteX43" fmla="*/ 810189 w 829265"/>
              <a:gd name="connsiteY43" fmla="*/ 91049 h 1266238"/>
              <a:gd name="connsiteX44" fmla="*/ 772482 w 829265"/>
              <a:gd name="connsiteY44" fmla="*/ 6208 h 1266238"/>
              <a:gd name="connsiteX45" fmla="*/ 744201 w 829265"/>
              <a:gd name="connsiteY45" fmla="*/ 34488 h 126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29265" h="1266238">
                <a:moveTo>
                  <a:pt x="744201" y="34488"/>
                </a:moveTo>
                <a:cubicBezTo>
                  <a:pt x="736345" y="58055"/>
                  <a:pt x="732844" y="110125"/>
                  <a:pt x="725347" y="147610"/>
                </a:cubicBezTo>
                <a:cubicBezTo>
                  <a:pt x="723398" y="157354"/>
                  <a:pt x="718331" y="166251"/>
                  <a:pt x="715921" y="175891"/>
                </a:cubicBezTo>
                <a:cubicBezTo>
                  <a:pt x="712035" y="191435"/>
                  <a:pt x="712120" y="208023"/>
                  <a:pt x="706494" y="223025"/>
                </a:cubicBezTo>
                <a:cubicBezTo>
                  <a:pt x="702516" y="233633"/>
                  <a:pt x="692707" y="241172"/>
                  <a:pt x="687640" y="251305"/>
                </a:cubicBezTo>
                <a:cubicBezTo>
                  <a:pt x="648603" y="329375"/>
                  <a:pt x="713400" y="226802"/>
                  <a:pt x="659360" y="307866"/>
                </a:cubicBezTo>
                <a:cubicBezTo>
                  <a:pt x="636212" y="400456"/>
                  <a:pt x="669725" y="287137"/>
                  <a:pt x="621653" y="383280"/>
                </a:cubicBezTo>
                <a:cubicBezTo>
                  <a:pt x="619395" y="387796"/>
                  <a:pt x="608976" y="441547"/>
                  <a:pt x="602799" y="449268"/>
                </a:cubicBezTo>
                <a:cubicBezTo>
                  <a:pt x="595722" y="458115"/>
                  <a:pt x="583946" y="461837"/>
                  <a:pt x="574519" y="468121"/>
                </a:cubicBezTo>
                <a:cubicBezTo>
                  <a:pt x="564368" y="508726"/>
                  <a:pt x="571672" y="506995"/>
                  <a:pt x="536811" y="534109"/>
                </a:cubicBezTo>
                <a:cubicBezTo>
                  <a:pt x="518925" y="548020"/>
                  <a:pt x="480251" y="571816"/>
                  <a:pt x="480251" y="571816"/>
                </a:cubicBezTo>
                <a:cubicBezTo>
                  <a:pt x="433828" y="641450"/>
                  <a:pt x="460670" y="614781"/>
                  <a:pt x="404836" y="656658"/>
                </a:cubicBezTo>
                <a:cubicBezTo>
                  <a:pt x="386807" y="710744"/>
                  <a:pt x="408320" y="660258"/>
                  <a:pt x="367129" y="713218"/>
                </a:cubicBezTo>
                <a:cubicBezTo>
                  <a:pt x="307909" y="789358"/>
                  <a:pt x="355890" y="752134"/>
                  <a:pt x="301141" y="788633"/>
                </a:cubicBezTo>
                <a:cubicBezTo>
                  <a:pt x="294857" y="798060"/>
                  <a:pt x="290299" y="808902"/>
                  <a:pt x="282288" y="816913"/>
                </a:cubicBezTo>
                <a:cubicBezTo>
                  <a:pt x="264014" y="835187"/>
                  <a:pt x="248728" y="837527"/>
                  <a:pt x="225727" y="845194"/>
                </a:cubicBezTo>
                <a:cubicBezTo>
                  <a:pt x="214203" y="868241"/>
                  <a:pt x="204673" y="891197"/>
                  <a:pt x="188020" y="911181"/>
                </a:cubicBezTo>
                <a:cubicBezTo>
                  <a:pt x="179485" y="921423"/>
                  <a:pt x="169166" y="930035"/>
                  <a:pt x="159739" y="939462"/>
                </a:cubicBezTo>
                <a:cubicBezTo>
                  <a:pt x="139801" y="1019213"/>
                  <a:pt x="166962" y="938053"/>
                  <a:pt x="122032" y="1005449"/>
                </a:cubicBezTo>
                <a:cubicBezTo>
                  <a:pt x="85606" y="1060089"/>
                  <a:pt x="147571" y="1010420"/>
                  <a:pt x="84325" y="1052583"/>
                </a:cubicBezTo>
                <a:cubicBezTo>
                  <a:pt x="74992" y="1080581"/>
                  <a:pt x="69024" y="1115019"/>
                  <a:pt x="46618" y="1137425"/>
                </a:cubicBezTo>
                <a:cubicBezTo>
                  <a:pt x="38607" y="1145436"/>
                  <a:pt x="27401" y="1149480"/>
                  <a:pt x="18337" y="1156278"/>
                </a:cubicBezTo>
                <a:cubicBezTo>
                  <a:pt x="14782" y="1158944"/>
                  <a:pt x="12052" y="1162563"/>
                  <a:pt x="8910" y="1165705"/>
                </a:cubicBezTo>
                <a:cubicBezTo>
                  <a:pt x="12052" y="1184559"/>
                  <a:pt x="0" y="1216873"/>
                  <a:pt x="18337" y="1222266"/>
                </a:cubicBezTo>
                <a:cubicBezTo>
                  <a:pt x="167842" y="1266238"/>
                  <a:pt x="134170" y="1226103"/>
                  <a:pt x="206873" y="1184559"/>
                </a:cubicBezTo>
                <a:cubicBezTo>
                  <a:pt x="215501" y="1179629"/>
                  <a:pt x="225727" y="1178274"/>
                  <a:pt x="235154" y="1175132"/>
                </a:cubicBezTo>
                <a:lnTo>
                  <a:pt x="254007" y="1118571"/>
                </a:lnTo>
                <a:cubicBezTo>
                  <a:pt x="257149" y="1109144"/>
                  <a:pt x="257922" y="1098559"/>
                  <a:pt x="263434" y="1090291"/>
                </a:cubicBezTo>
                <a:lnTo>
                  <a:pt x="282288" y="1062010"/>
                </a:lnTo>
                <a:cubicBezTo>
                  <a:pt x="307220" y="962274"/>
                  <a:pt x="273370" y="1079715"/>
                  <a:pt x="310568" y="996022"/>
                </a:cubicBezTo>
                <a:cubicBezTo>
                  <a:pt x="318639" y="977862"/>
                  <a:pt x="318398" y="955998"/>
                  <a:pt x="329422" y="939462"/>
                </a:cubicBezTo>
                <a:lnTo>
                  <a:pt x="385983" y="854620"/>
                </a:lnTo>
                <a:cubicBezTo>
                  <a:pt x="385986" y="854615"/>
                  <a:pt x="423686" y="798064"/>
                  <a:pt x="423690" y="798060"/>
                </a:cubicBezTo>
                <a:cubicBezTo>
                  <a:pt x="433117" y="788633"/>
                  <a:pt x="443785" y="780302"/>
                  <a:pt x="451970" y="769779"/>
                </a:cubicBezTo>
                <a:cubicBezTo>
                  <a:pt x="465881" y="751893"/>
                  <a:pt x="473654" y="729240"/>
                  <a:pt x="489677" y="713218"/>
                </a:cubicBezTo>
                <a:cubicBezTo>
                  <a:pt x="508531" y="694365"/>
                  <a:pt x="531448" y="678843"/>
                  <a:pt x="546238" y="656658"/>
                </a:cubicBezTo>
                <a:cubicBezTo>
                  <a:pt x="564203" y="629710"/>
                  <a:pt x="593979" y="581041"/>
                  <a:pt x="621653" y="571816"/>
                </a:cubicBezTo>
                <a:lnTo>
                  <a:pt x="649933" y="562389"/>
                </a:lnTo>
                <a:cubicBezTo>
                  <a:pt x="705769" y="520513"/>
                  <a:pt x="674566" y="542825"/>
                  <a:pt x="744201" y="496402"/>
                </a:cubicBezTo>
                <a:cubicBezTo>
                  <a:pt x="753628" y="490117"/>
                  <a:pt x="764471" y="485559"/>
                  <a:pt x="772482" y="477548"/>
                </a:cubicBezTo>
                <a:lnTo>
                  <a:pt x="800762" y="449268"/>
                </a:lnTo>
                <a:lnTo>
                  <a:pt x="819616" y="392707"/>
                </a:lnTo>
                <a:lnTo>
                  <a:pt x="829042" y="364427"/>
                </a:lnTo>
                <a:cubicBezTo>
                  <a:pt x="827278" y="323862"/>
                  <a:pt x="829265" y="167352"/>
                  <a:pt x="810189" y="91049"/>
                </a:cubicBezTo>
                <a:cubicBezTo>
                  <a:pt x="806229" y="75209"/>
                  <a:pt x="791826" y="21683"/>
                  <a:pt x="772482" y="6208"/>
                </a:cubicBezTo>
                <a:cubicBezTo>
                  <a:pt x="764723" y="0"/>
                  <a:pt x="752057" y="10921"/>
                  <a:pt x="744201" y="3448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3286116" y="2285992"/>
            <a:ext cx="828399" cy="1269891"/>
          </a:xfrm>
          <a:custGeom>
            <a:avLst/>
            <a:gdLst>
              <a:gd name="connsiteX0" fmla="*/ 102535 w 828399"/>
              <a:gd name="connsiteY0" fmla="*/ 58158 h 1269891"/>
              <a:gd name="connsiteX1" fmla="*/ 140242 w 828399"/>
              <a:gd name="connsiteY1" fmla="*/ 133573 h 1269891"/>
              <a:gd name="connsiteX2" fmla="*/ 149669 w 828399"/>
              <a:gd name="connsiteY2" fmla="*/ 161853 h 1269891"/>
              <a:gd name="connsiteX3" fmla="*/ 177949 w 828399"/>
              <a:gd name="connsiteY3" fmla="*/ 199560 h 1269891"/>
              <a:gd name="connsiteX4" fmla="*/ 272217 w 828399"/>
              <a:gd name="connsiteY4" fmla="*/ 265548 h 1269891"/>
              <a:gd name="connsiteX5" fmla="*/ 300498 w 828399"/>
              <a:gd name="connsiteY5" fmla="*/ 284402 h 1269891"/>
              <a:gd name="connsiteX6" fmla="*/ 357059 w 828399"/>
              <a:gd name="connsiteY6" fmla="*/ 340963 h 1269891"/>
              <a:gd name="connsiteX7" fmla="*/ 375912 w 828399"/>
              <a:gd name="connsiteY7" fmla="*/ 369243 h 1269891"/>
              <a:gd name="connsiteX8" fmla="*/ 432473 w 828399"/>
              <a:gd name="connsiteY8" fmla="*/ 416377 h 1269891"/>
              <a:gd name="connsiteX9" fmla="*/ 470180 w 828399"/>
              <a:gd name="connsiteY9" fmla="*/ 482365 h 1269891"/>
              <a:gd name="connsiteX10" fmla="*/ 498461 w 828399"/>
              <a:gd name="connsiteY10" fmla="*/ 520072 h 1269891"/>
              <a:gd name="connsiteX11" fmla="*/ 545595 w 828399"/>
              <a:gd name="connsiteY11" fmla="*/ 623767 h 1269891"/>
              <a:gd name="connsiteX12" fmla="*/ 573875 w 828399"/>
              <a:gd name="connsiteY12" fmla="*/ 699181 h 1269891"/>
              <a:gd name="connsiteX13" fmla="*/ 583302 w 828399"/>
              <a:gd name="connsiteY13" fmla="*/ 727462 h 1269891"/>
              <a:gd name="connsiteX14" fmla="*/ 611582 w 828399"/>
              <a:gd name="connsiteY14" fmla="*/ 746315 h 1269891"/>
              <a:gd name="connsiteX15" fmla="*/ 649290 w 828399"/>
              <a:gd name="connsiteY15" fmla="*/ 831156 h 1269891"/>
              <a:gd name="connsiteX16" fmla="*/ 686997 w 828399"/>
              <a:gd name="connsiteY16" fmla="*/ 906571 h 1269891"/>
              <a:gd name="connsiteX17" fmla="*/ 734131 w 828399"/>
              <a:gd name="connsiteY17" fmla="*/ 972558 h 1269891"/>
              <a:gd name="connsiteX18" fmla="*/ 752985 w 828399"/>
              <a:gd name="connsiteY18" fmla="*/ 1029119 h 1269891"/>
              <a:gd name="connsiteX19" fmla="*/ 790692 w 828399"/>
              <a:gd name="connsiteY19" fmla="*/ 1085680 h 1269891"/>
              <a:gd name="connsiteX20" fmla="*/ 818972 w 828399"/>
              <a:gd name="connsiteY20" fmla="*/ 1142241 h 1269891"/>
              <a:gd name="connsiteX21" fmla="*/ 818972 w 828399"/>
              <a:gd name="connsiteY21" fmla="*/ 1236509 h 1269891"/>
              <a:gd name="connsiteX22" fmla="*/ 828399 w 828399"/>
              <a:gd name="connsiteY22" fmla="*/ 1264789 h 1269891"/>
              <a:gd name="connsiteX23" fmla="*/ 752985 w 828399"/>
              <a:gd name="connsiteY23" fmla="*/ 1255363 h 1269891"/>
              <a:gd name="connsiteX24" fmla="*/ 734131 w 828399"/>
              <a:gd name="connsiteY24" fmla="*/ 1198802 h 1269891"/>
              <a:gd name="connsiteX25" fmla="*/ 705850 w 828399"/>
              <a:gd name="connsiteY25" fmla="*/ 1179948 h 1269891"/>
              <a:gd name="connsiteX26" fmla="*/ 677570 w 828399"/>
              <a:gd name="connsiteY26" fmla="*/ 1123387 h 1269891"/>
              <a:gd name="connsiteX27" fmla="*/ 649290 w 828399"/>
              <a:gd name="connsiteY27" fmla="*/ 1104534 h 1269891"/>
              <a:gd name="connsiteX28" fmla="*/ 630436 w 828399"/>
              <a:gd name="connsiteY28" fmla="*/ 1076253 h 1269891"/>
              <a:gd name="connsiteX29" fmla="*/ 602156 w 828399"/>
              <a:gd name="connsiteY29" fmla="*/ 1057400 h 1269891"/>
              <a:gd name="connsiteX30" fmla="*/ 592729 w 828399"/>
              <a:gd name="connsiteY30" fmla="*/ 1029119 h 1269891"/>
              <a:gd name="connsiteX31" fmla="*/ 564448 w 828399"/>
              <a:gd name="connsiteY31" fmla="*/ 1000839 h 1269891"/>
              <a:gd name="connsiteX32" fmla="*/ 526741 w 828399"/>
              <a:gd name="connsiteY32" fmla="*/ 944278 h 1269891"/>
              <a:gd name="connsiteX33" fmla="*/ 507888 w 828399"/>
              <a:gd name="connsiteY33" fmla="*/ 915998 h 1269891"/>
              <a:gd name="connsiteX34" fmla="*/ 498461 w 828399"/>
              <a:gd name="connsiteY34" fmla="*/ 887717 h 1269891"/>
              <a:gd name="connsiteX35" fmla="*/ 460754 w 828399"/>
              <a:gd name="connsiteY35" fmla="*/ 831156 h 1269891"/>
              <a:gd name="connsiteX36" fmla="*/ 413620 w 828399"/>
              <a:gd name="connsiteY36" fmla="*/ 774596 h 1269891"/>
              <a:gd name="connsiteX37" fmla="*/ 375912 w 828399"/>
              <a:gd name="connsiteY37" fmla="*/ 718035 h 1269891"/>
              <a:gd name="connsiteX38" fmla="*/ 328778 w 828399"/>
              <a:gd name="connsiteY38" fmla="*/ 661474 h 1269891"/>
              <a:gd name="connsiteX39" fmla="*/ 319352 w 828399"/>
              <a:gd name="connsiteY39" fmla="*/ 633193 h 1269891"/>
              <a:gd name="connsiteX40" fmla="*/ 291071 w 828399"/>
              <a:gd name="connsiteY40" fmla="*/ 604913 h 1269891"/>
              <a:gd name="connsiteX41" fmla="*/ 272217 w 828399"/>
              <a:gd name="connsiteY41" fmla="*/ 576633 h 1269891"/>
              <a:gd name="connsiteX42" fmla="*/ 253364 w 828399"/>
              <a:gd name="connsiteY42" fmla="*/ 520072 h 1269891"/>
              <a:gd name="connsiteX43" fmla="*/ 159096 w 828399"/>
              <a:gd name="connsiteY43" fmla="*/ 378670 h 1269891"/>
              <a:gd name="connsiteX44" fmla="*/ 121389 w 828399"/>
              <a:gd name="connsiteY44" fmla="*/ 322109 h 1269891"/>
              <a:gd name="connsiteX45" fmla="*/ 83681 w 828399"/>
              <a:gd name="connsiteY45" fmla="*/ 246695 h 1269891"/>
              <a:gd name="connsiteX46" fmla="*/ 55401 w 828399"/>
              <a:gd name="connsiteY46" fmla="*/ 190134 h 1269891"/>
              <a:gd name="connsiteX47" fmla="*/ 36547 w 828399"/>
              <a:gd name="connsiteY47" fmla="*/ 124146 h 1269891"/>
              <a:gd name="connsiteX48" fmla="*/ 8267 w 828399"/>
              <a:gd name="connsiteY48" fmla="*/ 67585 h 1269891"/>
              <a:gd name="connsiteX49" fmla="*/ 17694 w 828399"/>
              <a:gd name="connsiteY49" fmla="*/ 29878 h 1269891"/>
              <a:gd name="connsiteX50" fmla="*/ 83681 w 828399"/>
              <a:gd name="connsiteY50" fmla="*/ 67585 h 1269891"/>
              <a:gd name="connsiteX51" fmla="*/ 130815 w 828399"/>
              <a:gd name="connsiteY51" fmla="*/ 199560 h 1269891"/>
              <a:gd name="connsiteX52" fmla="*/ 159096 w 828399"/>
              <a:gd name="connsiteY52" fmla="*/ 180707 h 1269891"/>
              <a:gd name="connsiteX53" fmla="*/ 149669 w 828399"/>
              <a:gd name="connsiteY53" fmla="*/ 152426 h 1269891"/>
              <a:gd name="connsiteX54" fmla="*/ 140242 w 828399"/>
              <a:gd name="connsiteY54" fmla="*/ 114719 h 1269891"/>
              <a:gd name="connsiteX55" fmla="*/ 83681 w 828399"/>
              <a:gd name="connsiteY55" fmla="*/ 67585 h 1269891"/>
              <a:gd name="connsiteX56" fmla="*/ 36547 w 828399"/>
              <a:gd name="connsiteY56" fmla="*/ 29878 h 1269891"/>
              <a:gd name="connsiteX57" fmla="*/ 83681 w 828399"/>
              <a:gd name="connsiteY57" fmla="*/ 143000 h 1269891"/>
              <a:gd name="connsiteX58" fmla="*/ 102535 w 828399"/>
              <a:gd name="connsiteY58" fmla="*/ 171280 h 1269891"/>
              <a:gd name="connsiteX59" fmla="*/ 140242 w 828399"/>
              <a:gd name="connsiteY59" fmla="*/ 171280 h 1269891"/>
              <a:gd name="connsiteX60" fmla="*/ 149669 w 828399"/>
              <a:gd name="connsiteY60" fmla="*/ 190134 h 1269891"/>
              <a:gd name="connsiteX61" fmla="*/ 149669 w 828399"/>
              <a:gd name="connsiteY61" fmla="*/ 190134 h 1269891"/>
              <a:gd name="connsiteX62" fmla="*/ 102535 w 828399"/>
              <a:gd name="connsiteY62" fmla="*/ 58158 h 126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8399" h="1269891">
                <a:moveTo>
                  <a:pt x="102535" y="58158"/>
                </a:moveTo>
                <a:cubicBezTo>
                  <a:pt x="122979" y="180818"/>
                  <a:pt x="90633" y="71561"/>
                  <a:pt x="140242" y="133573"/>
                </a:cubicBezTo>
                <a:cubicBezTo>
                  <a:pt x="146449" y="141332"/>
                  <a:pt x="144739" y="153226"/>
                  <a:pt x="149669" y="161853"/>
                </a:cubicBezTo>
                <a:cubicBezTo>
                  <a:pt x="157464" y="175494"/>
                  <a:pt x="166840" y="188451"/>
                  <a:pt x="177949" y="199560"/>
                </a:cubicBezTo>
                <a:cubicBezTo>
                  <a:pt x="191907" y="213518"/>
                  <a:pt x="262978" y="259389"/>
                  <a:pt x="272217" y="265548"/>
                </a:cubicBezTo>
                <a:cubicBezTo>
                  <a:pt x="281644" y="271833"/>
                  <a:pt x="292487" y="276391"/>
                  <a:pt x="300498" y="284402"/>
                </a:cubicBezTo>
                <a:cubicBezTo>
                  <a:pt x="319352" y="303256"/>
                  <a:pt x="342269" y="318778"/>
                  <a:pt x="357059" y="340963"/>
                </a:cubicBezTo>
                <a:cubicBezTo>
                  <a:pt x="363343" y="350390"/>
                  <a:pt x="367901" y="361232"/>
                  <a:pt x="375912" y="369243"/>
                </a:cubicBezTo>
                <a:cubicBezTo>
                  <a:pt x="450070" y="443401"/>
                  <a:pt x="355252" y="323713"/>
                  <a:pt x="432473" y="416377"/>
                </a:cubicBezTo>
                <a:cubicBezTo>
                  <a:pt x="458427" y="447521"/>
                  <a:pt x="447123" y="445474"/>
                  <a:pt x="470180" y="482365"/>
                </a:cubicBezTo>
                <a:cubicBezTo>
                  <a:pt x="478507" y="495688"/>
                  <a:pt x="490544" y="506501"/>
                  <a:pt x="498461" y="520072"/>
                </a:cubicBezTo>
                <a:cubicBezTo>
                  <a:pt x="512681" y="544449"/>
                  <a:pt x="537156" y="590010"/>
                  <a:pt x="545595" y="623767"/>
                </a:cubicBezTo>
                <a:cubicBezTo>
                  <a:pt x="572877" y="732893"/>
                  <a:pt x="535080" y="621591"/>
                  <a:pt x="573875" y="699181"/>
                </a:cubicBezTo>
                <a:cubicBezTo>
                  <a:pt x="578319" y="708069"/>
                  <a:pt x="577094" y="719703"/>
                  <a:pt x="583302" y="727462"/>
                </a:cubicBezTo>
                <a:cubicBezTo>
                  <a:pt x="590379" y="736309"/>
                  <a:pt x="602155" y="740031"/>
                  <a:pt x="611582" y="746315"/>
                </a:cubicBezTo>
                <a:cubicBezTo>
                  <a:pt x="634019" y="813624"/>
                  <a:pt x="619412" y="786340"/>
                  <a:pt x="649290" y="831156"/>
                </a:cubicBezTo>
                <a:cubicBezTo>
                  <a:pt x="665829" y="897321"/>
                  <a:pt x="646936" y="842474"/>
                  <a:pt x="686997" y="906571"/>
                </a:cubicBezTo>
                <a:cubicBezTo>
                  <a:pt x="728357" y="972747"/>
                  <a:pt x="680217" y="918646"/>
                  <a:pt x="734131" y="972558"/>
                </a:cubicBezTo>
                <a:cubicBezTo>
                  <a:pt x="740416" y="991412"/>
                  <a:pt x="741961" y="1012583"/>
                  <a:pt x="752985" y="1029119"/>
                </a:cubicBezTo>
                <a:cubicBezTo>
                  <a:pt x="765554" y="1047973"/>
                  <a:pt x="783526" y="1064184"/>
                  <a:pt x="790692" y="1085680"/>
                </a:cubicBezTo>
                <a:cubicBezTo>
                  <a:pt x="803702" y="1124708"/>
                  <a:pt x="794607" y="1105692"/>
                  <a:pt x="818972" y="1142241"/>
                </a:cubicBezTo>
                <a:cubicBezTo>
                  <a:pt x="803730" y="1187967"/>
                  <a:pt x="805432" y="1168808"/>
                  <a:pt x="818972" y="1236509"/>
                </a:cubicBezTo>
                <a:cubicBezTo>
                  <a:pt x="820921" y="1246253"/>
                  <a:pt x="828399" y="1264789"/>
                  <a:pt x="828399" y="1264789"/>
                </a:cubicBezTo>
                <a:cubicBezTo>
                  <a:pt x="803261" y="1261647"/>
                  <a:pt x="773739" y="1269891"/>
                  <a:pt x="752985" y="1255363"/>
                </a:cubicBezTo>
                <a:cubicBezTo>
                  <a:pt x="736704" y="1243966"/>
                  <a:pt x="750667" y="1209826"/>
                  <a:pt x="734131" y="1198802"/>
                </a:cubicBezTo>
                <a:lnTo>
                  <a:pt x="705850" y="1179948"/>
                </a:lnTo>
                <a:cubicBezTo>
                  <a:pt x="698183" y="1156946"/>
                  <a:pt x="695845" y="1141662"/>
                  <a:pt x="677570" y="1123387"/>
                </a:cubicBezTo>
                <a:cubicBezTo>
                  <a:pt x="669559" y="1115376"/>
                  <a:pt x="658717" y="1110818"/>
                  <a:pt x="649290" y="1104534"/>
                </a:cubicBezTo>
                <a:cubicBezTo>
                  <a:pt x="643005" y="1095107"/>
                  <a:pt x="638447" y="1084264"/>
                  <a:pt x="630436" y="1076253"/>
                </a:cubicBezTo>
                <a:cubicBezTo>
                  <a:pt x="622425" y="1068242"/>
                  <a:pt x="609233" y="1066247"/>
                  <a:pt x="602156" y="1057400"/>
                </a:cubicBezTo>
                <a:cubicBezTo>
                  <a:pt x="595948" y="1049641"/>
                  <a:pt x="598241" y="1037387"/>
                  <a:pt x="592729" y="1029119"/>
                </a:cubicBezTo>
                <a:cubicBezTo>
                  <a:pt x="585334" y="1018027"/>
                  <a:pt x="572633" y="1011362"/>
                  <a:pt x="564448" y="1000839"/>
                </a:cubicBezTo>
                <a:cubicBezTo>
                  <a:pt x="550537" y="982953"/>
                  <a:pt x="539310" y="963132"/>
                  <a:pt x="526741" y="944278"/>
                </a:cubicBezTo>
                <a:cubicBezTo>
                  <a:pt x="520457" y="934851"/>
                  <a:pt x="511471" y="926746"/>
                  <a:pt x="507888" y="915998"/>
                </a:cubicBezTo>
                <a:cubicBezTo>
                  <a:pt x="504746" y="906571"/>
                  <a:pt x="503287" y="896403"/>
                  <a:pt x="498461" y="887717"/>
                </a:cubicBezTo>
                <a:cubicBezTo>
                  <a:pt x="487457" y="867909"/>
                  <a:pt x="473323" y="850010"/>
                  <a:pt x="460754" y="831156"/>
                </a:cubicBezTo>
                <a:cubicBezTo>
                  <a:pt x="393390" y="730110"/>
                  <a:pt x="498291" y="883458"/>
                  <a:pt x="413620" y="774596"/>
                </a:cubicBezTo>
                <a:cubicBezTo>
                  <a:pt x="399708" y="756710"/>
                  <a:pt x="391934" y="734058"/>
                  <a:pt x="375912" y="718035"/>
                </a:cubicBezTo>
                <a:cubicBezTo>
                  <a:pt x="339621" y="681743"/>
                  <a:pt x="355027" y="700846"/>
                  <a:pt x="328778" y="661474"/>
                </a:cubicBezTo>
                <a:cubicBezTo>
                  <a:pt x="325636" y="652047"/>
                  <a:pt x="324864" y="641461"/>
                  <a:pt x="319352" y="633193"/>
                </a:cubicBezTo>
                <a:cubicBezTo>
                  <a:pt x="311957" y="622100"/>
                  <a:pt x="299606" y="615154"/>
                  <a:pt x="291071" y="604913"/>
                </a:cubicBezTo>
                <a:cubicBezTo>
                  <a:pt x="283818" y="596210"/>
                  <a:pt x="278502" y="586060"/>
                  <a:pt x="272217" y="576633"/>
                </a:cubicBezTo>
                <a:cubicBezTo>
                  <a:pt x="265933" y="557779"/>
                  <a:pt x="264388" y="536608"/>
                  <a:pt x="253364" y="520072"/>
                </a:cubicBezTo>
                <a:lnTo>
                  <a:pt x="159096" y="378670"/>
                </a:lnTo>
                <a:cubicBezTo>
                  <a:pt x="159095" y="378668"/>
                  <a:pt x="121390" y="322112"/>
                  <a:pt x="121389" y="322109"/>
                </a:cubicBezTo>
                <a:cubicBezTo>
                  <a:pt x="108820" y="296971"/>
                  <a:pt x="92568" y="273358"/>
                  <a:pt x="83681" y="246695"/>
                </a:cubicBezTo>
                <a:cubicBezTo>
                  <a:pt x="70673" y="207666"/>
                  <a:pt x="79767" y="226682"/>
                  <a:pt x="55401" y="190134"/>
                </a:cubicBezTo>
                <a:cubicBezTo>
                  <a:pt x="52380" y="178050"/>
                  <a:pt x="43310" y="137672"/>
                  <a:pt x="36547" y="124146"/>
                </a:cubicBezTo>
                <a:cubicBezTo>
                  <a:pt x="0" y="51052"/>
                  <a:pt x="31961" y="138668"/>
                  <a:pt x="8267" y="67585"/>
                </a:cubicBezTo>
                <a:cubicBezTo>
                  <a:pt x="11409" y="55016"/>
                  <a:pt x="5786" y="34981"/>
                  <a:pt x="17694" y="29878"/>
                </a:cubicBezTo>
                <a:cubicBezTo>
                  <a:pt x="72536" y="6375"/>
                  <a:pt x="74200" y="39140"/>
                  <a:pt x="83681" y="67585"/>
                </a:cubicBezTo>
                <a:cubicBezTo>
                  <a:pt x="90445" y="169040"/>
                  <a:pt x="48247" y="234946"/>
                  <a:pt x="130815" y="199560"/>
                </a:cubicBezTo>
                <a:cubicBezTo>
                  <a:pt x="141229" y="195097"/>
                  <a:pt x="149669" y="186991"/>
                  <a:pt x="159096" y="180707"/>
                </a:cubicBezTo>
                <a:cubicBezTo>
                  <a:pt x="155954" y="171280"/>
                  <a:pt x="152399" y="161981"/>
                  <a:pt x="149669" y="152426"/>
                </a:cubicBezTo>
                <a:cubicBezTo>
                  <a:pt x="146110" y="139969"/>
                  <a:pt x="146670" y="125968"/>
                  <a:pt x="140242" y="114719"/>
                </a:cubicBezTo>
                <a:cubicBezTo>
                  <a:pt x="129075" y="95177"/>
                  <a:pt x="101702" y="79599"/>
                  <a:pt x="83681" y="67585"/>
                </a:cubicBezTo>
                <a:cubicBezTo>
                  <a:pt x="61245" y="276"/>
                  <a:pt x="81364" y="0"/>
                  <a:pt x="36547" y="29878"/>
                </a:cubicBezTo>
                <a:cubicBezTo>
                  <a:pt x="61064" y="127943"/>
                  <a:pt x="38731" y="80070"/>
                  <a:pt x="83681" y="143000"/>
                </a:cubicBezTo>
                <a:cubicBezTo>
                  <a:pt x="90266" y="152219"/>
                  <a:pt x="92401" y="166213"/>
                  <a:pt x="102535" y="171280"/>
                </a:cubicBezTo>
                <a:cubicBezTo>
                  <a:pt x="113777" y="176901"/>
                  <a:pt x="127673" y="171280"/>
                  <a:pt x="140242" y="171280"/>
                </a:cubicBezTo>
                <a:lnTo>
                  <a:pt x="149669" y="190134"/>
                </a:lnTo>
                <a:lnTo>
                  <a:pt x="149669" y="190134"/>
                </a:lnTo>
                <a:lnTo>
                  <a:pt x="102535" y="581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4071934" y="2428868"/>
            <a:ext cx="642942" cy="1266238"/>
          </a:xfrm>
          <a:custGeom>
            <a:avLst/>
            <a:gdLst>
              <a:gd name="connsiteX0" fmla="*/ 744201 w 829265"/>
              <a:gd name="connsiteY0" fmla="*/ 34488 h 1266238"/>
              <a:gd name="connsiteX1" fmla="*/ 725347 w 829265"/>
              <a:gd name="connsiteY1" fmla="*/ 147610 h 1266238"/>
              <a:gd name="connsiteX2" fmla="*/ 715921 w 829265"/>
              <a:gd name="connsiteY2" fmla="*/ 175891 h 1266238"/>
              <a:gd name="connsiteX3" fmla="*/ 706494 w 829265"/>
              <a:gd name="connsiteY3" fmla="*/ 223025 h 1266238"/>
              <a:gd name="connsiteX4" fmla="*/ 687640 w 829265"/>
              <a:gd name="connsiteY4" fmla="*/ 251305 h 1266238"/>
              <a:gd name="connsiteX5" fmla="*/ 659360 w 829265"/>
              <a:gd name="connsiteY5" fmla="*/ 307866 h 1266238"/>
              <a:gd name="connsiteX6" fmla="*/ 621653 w 829265"/>
              <a:gd name="connsiteY6" fmla="*/ 383280 h 1266238"/>
              <a:gd name="connsiteX7" fmla="*/ 602799 w 829265"/>
              <a:gd name="connsiteY7" fmla="*/ 449268 h 1266238"/>
              <a:gd name="connsiteX8" fmla="*/ 574519 w 829265"/>
              <a:gd name="connsiteY8" fmla="*/ 468121 h 1266238"/>
              <a:gd name="connsiteX9" fmla="*/ 536811 w 829265"/>
              <a:gd name="connsiteY9" fmla="*/ 534109 h 1266238"/>
              <a:gd name="connsiteX10" fmla="*/ 480251 w 829265"/>
              <a:gd name="connsiteY10" fmla="*/ 571816 h 1266238"/>
              <a:gd name="connsiteX11" fmla="*/ 404836 w 829265"/>
              <a:gd name="connsiteY11" fmla="*/ 656658 h 1266238"/>
              <a:gd name="connsiteX12" fmla="*/ 367129 w 829265"/>
              <a:gd name="connsiteY12" fmla="*/ 713218 h 1266238"/>
              <a:gd name="connsiteX13" fmla="*/ 301141 w 829265"/>
              <a:gd name="connsiteY13" fmla="*/ 788633 h 1266238"/>
              <a:gd name="connsiteX14" fmla="*/ 282288 w 829265"/>
              <a:gd name="connsiteY14" fmla="*/ 816913 h 1266238"/>
              <a:gd name="connsiteX15" fmla="*/ 225727 w 829265"/>
              <a:gd name="connsiteY15" fmla="*/ 845194 h 1266238"/>
              <a:gd name="connsiteX16" fmla="*/ 188020 w 829265"/>
              <a:gd name="connsiteY16" fmla="*/ 911181 h 1266238"/>
              <a:gd name="connsiteX17" fmla="*/ 159739 w 829265"/>
              <a:gd name="connsiteY17" fmla="*/ 939462 h 1266238"/>
              <a:gd name="connsiteX18" fmla="*/ 122032 w 829265"/>
              <a:gd name="connsiteY18" fmla="*/ 1005449 h 1266238"/>
              <a:gd name="connsiteX19" fmla="*/ 84325 w 829265"/>
              <a:gd name="connsiteY19" fmla="*/ 1052583 h 1266238"/>
              <a:gd name="connsiteX20" fmla="*/ 46618 w 829265"/>
              <a:gd name="connsiteY20" fmla="*/ 1137425 h 1266238"/>
              <a:gd name="connsiteX21" fmla="*/ 18337 w 829265"/>
              <a:gd name="connsiteY21" fmla="*/ 1156278 h 1266238"/>
              <a:gd name="connsiteX22" fmla="*/ 8910 w 829265"/>
              <a:gd name="connsiteY22" fmla="*/ 1165705 h 1266238"/>
              <a:gd name="connsiteX23" fmla="*/ 18337 w 829265"/>
              <a:gd name="connsiteY23" fmla="*/ 1222266 h 1266238"/>
              <a:gd name="connsiteX24" fmla="*/ 206873 w 829265"/>
              <a:gd name="connsiteY24" fmla="*/ 1184559 h 1266238"/>
              <a:gd name="connsiteX25" fmla="*/ 235154 w 829265"/>
              <a:gd name="connsiteY25" fmla="*/ 1175132 h 1266238"/>
              <a:gd name="connsiteX26" fmla="*/ 254007 w 829265"/>
              <a:gd name="connsiteY26" fmla="*/ 1118571 h 1266238"/>
              <a:gd name="connsiteX27" fmla="*/ 263434 w 829265"/>
              <a:gd name="connsiteY27" fmla="*/ 1090291 h 1266238"/>
              <a:gd name="connsiteX28" fmla="*/ 282288 w 829265"/>
              <a:gd name="connsiteY28" fmla="*/ 1062010 h 1266238"/>
              <a:gd name="connsiteX29" fmla="*/ 310568 w 829265"/>
              <a:gd name="connsiteY29" fmla="*/ 996022 h 1266238"/>
              <a:gd name="connsiteX30" fmla="*/ 329422 w 829265"/>
              <a:gd name="connsiteY30" fmla="*/ 939462 h 1266238"/>
              <a:gd name="connsiteX31" fmla="*/ 385983 w 829265"/>
              <a:gd name="connsiteY31" fmla="*/ 854620 h 1266238"/>
              <a:gd name="connsiteX32" fmla="*/ 423690 w 829265"/>
              <a:gd name="connsiteY32" fmla="*/ 798060 h 1266238"/>
              <a:gd name="connsiteX33" fmla="*/ 451970 w 829265"/>
              <a:gd name="connsiteY33" fmla="*/ 769779 h 1266238"/>
              <a:gd name="connsiteX34" fmla="*/ 489677 w 829265"/>
              <a:gd name="connsiteY34" fmla="*/ 713218 h 1266238"/>
              <a:gd name="connsiteX35" fmla="*/ 546238 w 829265"/>
              <a:gd name="connsiteY35" fmla="*/ 656658 h 1266238"/>
              <a:gd name="connsiteX36" fmla="*/ 621653 w 829265"/>
              <a:gd name="connsiteY36" fmla="*/ 571816 h 1266238"/>
              <a:gd name="connsiteX37" fmla="*/ 649933 w 829265"/>
              <a:gd name="connsiteY37" fmla="*/ 562389 h 1266238"/>
              <a:gd name="connsiteX38" fmla="*/ 744201 w 829265"/>
              <a:gd name="connsiteY38" fmla="*/ 496402 h 1266238"/>
              <a:gd name="connsiteX39" fmla="*/ 772482 w 829265"/>
              <a:gd name="connsiteY39" fmla="*/ 477548 h 1266238"/>
              <a:gd name="connsiteX40" fmla="*/ 800762 w 829265"/>
              <a:gd name="connsiteY40" fmla="*/ 449268 h 1266238"/>
              <a:gd name="connsiteX41" fmla="*/ 819616 w 829265"/>
              <a:gd name="connsiteY41" fmla="*/ 392707 h 1266238"/>
              <a:gd name="connsiteX42" fmla="*/ 829042 w 829265"/>
              <a:gd name="connsiteY42" fmla="*/ 364427 h 1266238"/>
              <a:gd name="connsiteX43" fmla="*/ 810189 w 829265"/>
              <a:gd name="connsiteY43" fmla="*/ 91049 h 1266238"/>
              <a:gd name="connsiteX44" fmla="*/ 772482 w 829265"/>
              <a:gd name="connsiteY44" fmla="*/ 6208 h 1266238"/>
              <a:gd name="connsiteX45" fmla="*/ 744201 w 829265"/>
              <a:gd name="connsiteY45" fmla="*/ 34488 h 126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29265" h="1266238">
                <a:moveTo>
                  <a:pt x="744201" y="34488"/>
                </a:moveTo>
                <a:cubicBezTo>
                  <a:pt x="736345" y="58055"/>
                  <a:pt x="732844" y="110125"/>
                  <a:pt x="725347" y="147610"/>
                </a:cubicBezTo>
                <a:cubicBezTo>
                  <a:pt x="723398" y="157354"/>
                  <a:pt x="718331" y="166251"/>
                  <a:pt x="715921" y="175891"/>
                </a:cubicBezTo>
                <a:cubicBezTo>
                  <a:pt x="712035" y="191435"/>
                  <a:pt x="712120" y="208023"/>
                  <a:pt x="706494" y="223025"/>
                </a:cubicBezTo>
                <a:cubicBezTo>
                  <a:pt x="702516" y="233633"/>
                  <a:pt x="692707" y="241172"/>
                  <a:pt x="687640" y="251305"/>
                </a:cubicBezTo>
                <a:cubicBezTo>
                  <a:pt x="648603" y="329375"/>
                  <a:pt x="713400" y="226802"/>
                  <a:pt x="659360" y="307866"/>
                </a:cubicBezTo>
                <a:cubicBezTo>
                  <a:pt x="636212" y="400456"/>
                  <a:pt x="669725" y="287137"/>
                  <a:pt x="621653" y="383280"/>
                </a:cubicBezTo>
                <a:cubicBezTo>
                  <a:pt x="619395" y="387796"/>
                  <a:pt x="608976" y="441547"/>
                  <a:pt x="602799" y="449268"/>
                </a:cubicBezTo>
                <a:cubicBezTo>
                  <a:pt x="595722" y="458115"/>
                  <a:pt x="583946" y="461837"/>
                  <a:pt x="574519" y="468121"/>
                </a:cubicBezTo>
                <a:cubicBezTo>
                  <a:pt x="564368" y="508726"/>
                  <a:pt x="571672" y="506995"/>
                  <a:pt x="536811" y="534109"/>
                </a:cubicBezTo>
                <a:cubicBezTo>
                  <a:pt x="518925" y="548020"/>
                  <a:pt x="480251" y="571816"/>
                  <a:pt x="480251" y="571816"/>
                </a:cubicBezTo>
                <a:cubicBezTo>
                  <a:pt x="433828" y="641450"/>
                  <a:pt x="460670" y="614781"/>
                  <a:pt x="404836" y="656658"/>
                </a:cubicBezTo>
                <a:cubicBezTo>
                  <a:pt x="386807" y="710744"/>
                  <a:pt x="408320" y="660258"/>
                  <a:pt x="367129" y="713218"/>
                </a:cubicBezTo>
                <a:cubicBezTo>
                  <a:pt x="307909" y="789358"/>
                  <a:pt x="355890" y="752134"/>
                  <a:pt x="301141" y="788633"/>
                </a:cubicBezTo>
                <a:cubicBezTo>
                  <a:pt x="294857" y="798060"/>
                  <a:pt x="290299" y="808902"/>
                  <a:pt x="282288" y="816913"/>
                </a:cubicBezTo>
                <a:cubicBezTo>
                  <a:pt x="264014" y="835187"/>
                  <a:pt x="248728" y="837527"/>
                  <a:pt x="225727" y="845194"/>
                </a:cubicBezTo>
                <a:cubicBezTo>
                  <a:pt x="214203" y="868241"/>
                  <a:pt x="204673" y="891197"/>
                  <a:pt x="188020" y="911181"/>
                </a:cubicBezTo>
                <a:cubicBezTo>
                  <a:pt x="179485" y="921423"/>
                  <a:pt x="169166" y="930035"/>
                  <a:pt x="159739" y="939462"/>
                </a:cubicBezTo>
                <a:cubicBezTo>
                  <a:pt x="139801" y="1019213"/>
                  <a:pt x="166962" y="938053"/>
                  <a:pt x="122032" y="1005449"/>
                </a:cubicBezTo>
                <a:cubicBezTo>
                  <a:pt x="85606" y="1060089"/>
                  <a:pt x="147571" y="1010420"/>
                  <a:pt x="84325" y="1052583"/>
                </a:cubicBezTo>
                <a:cubicBezTo>
                  <a:pt x="74992" y="1080581"/>
                  <a:pt x="69024" y="1115019"/>
                  <a:pt x="46618" y="1137425"/>
                </a:cubicBezTo>
                <a:cubicBezTo>
                  <a:pt x="38607" y="1145436"/>
                  <a:pt x="27401" y="1149480"/>
                  <a:pt x="18337" y="1156278"/>
                </a:cubicBezTo>
                <a:cubicBezTo>
                  <a:pt x="14782" y="1158944"/>
                  <a:pt x="12052" y="1162563"/>
                  <a:pt x="8910" y="1165705"/>
                </a:cubicBezTo>
                <a:cubicBezTo>
                  <a:pt x="12052" y="1184559"/>
                  <a:pt x="0" y="1216873"/>
                  <a:pt x="18337" y="1222266"/>
                </a:cubicBezTo>
                <a:cubicBezTo>
                  <a:pt x="167842" y="1266238"/>
                  <a:pt x="134170" y="1226103"/>
                  <a:pt x="206873" y="1184559"/>
                </a:cubicBezTo>
                <a:cubicBezTo>
                  <a:pt x="215501" y="1179629"/>
                  <a:pt x="225727" y="1178274"/>
                  <a:pt x="235154" y="1175132"/>
                </a:cubicBezTo>
                <a:lnTo>
                  <a:pt x="254007" y="1118571"/>
                </a:lnTo>
                <a:cubicBezTo>
                  <a:pt x="257149" y="1109144"/>
                  <a:pt x="257922" y="1098559"/>
                  <a:pt x="263434" y="1090291"/>
                </a:cubicBezTo>
                <a:lnTo>
                  <a:pt x="282288" y="1062010"/>
                </a:lnTo>
                <a:cubicBezTo>
                  <a:pt x="307220" y="962274"/>
                  <a:pt x="273370" y="1079715"/>
                  <a:pt x="310568" y="996022"/>
                </a:cubicBezTo>
                <a:cubicBezTo>
                  <a:pt x="318639" y="977862"/>
                  <a:pt x="318398" y="955998"/>
                  <a:pt x="329422" y="939462"/>
                </a:cubicBezTo>
                <a:lnTo>
                  <a:pt x="385983" y="854620"/>
                </a:lnTo>
                <a:cubicBezTo>
                  <a:pt x="385986" y="854615"/>
                  <a:pt x="423686" y="798064"/>
                  <a:pt x="423690" y="798060"/>
                </a:cubicBezTo>
                <a:cubicBezTo>
                  <a:pt x="433117" y="788633"/>
                  <a:pt x="443785" y="780302"/>
                  <a:pt x="451970" y="769779"/>
                </a:cubicBezTo>
                <a:cubicBezTo>
                  <a:pt x="465881" y="751893"/>
                  <a:pt x="473654" y="729240"/>
                  <a:pt x="489677" y="713218"/>
                </a:cubicBezTo>
                <a:cubicBezTo>
                  <a:pt x="508531" y="694365"/>
                  <a:pt x="531448" y="678843"/>
                  <a:pt x="546238" y="656658"/>
                </a:cubicBezTo>
                <a:cubicBezTo>
                  <a:pt x="564203" y="629710"/>
                  <a:pt x="593979" y="581041"/>
                  <a:pt x="621653" y="571816"/>
                </a:cubicBezTo>
                <a:lnTo>
                  <a:pt x="649933" y="562389"/>
                </a:lnTo>
                <a:cubicBezTo>
                  <a:pt x="705769" y="520513"/>
                  <a:pt x="674566" y="542825"/>
                  <a:pt x="744201" y="496402"/>
                </a:cubicBezTo>
                <a:cubicBezTo>
                  <a:pt x="753628" y="490117"/>
                  <a:pt x="764471" y="485559"/>
                  <a:pt x="772482" y="477548"/>
                </a:cubicBezTo>
                <a:lnTo>
                  <a:pt x="800762" y="449268"/>
                </a:lnTo>
                <a:lnTo>
                  <a:pt x="819616" y="392707"/>
                </a:lnTo>
                <a:lnTo>
                  <a:pt x="829042" y="364427"/>
                </a:lnTo>
                <a:cubicBezTo>
                  <a:pt x="827278" y="323862"/>
                  <a:pt x="829265" y="167352"/>
                  <a:pt x="810189" y="91049"/>
                </a:cubicBezTo>
                <a:cubicBezTo>
                  <a:pt x="806229" y="75209"/>
                  <a:pt x="791826" y="21683"/>
                  <a:pt x="772482" y="6208"/>
                </a:cubicBezTo>
                <a:cubicBezTo>
                  <a:pt x="764723" y="0"/>
                  <a:pt x="752057" y="10921"/>
                  <a:pt x="744201" y="3448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3929058" y="2357430"/>
            <a:ext cx="766714" cy="155101"/>
          </a:xfrm>
          <a:custGeom>
            <a:avLst/>
            <a:gdLst>
              <a:gd name="connsiteX0" fmla="*/ 106837 w 766714"/>
              <a:gd name="connsiteY0" fmla="*/ 3142 h 155101"/>
              <a:gd name="connsiteX1" fmla="*/ 766714 w 766714"/>
              <a:gd name="connsiteY1" fmla="*/ 21995 h 155101"/>
              <a:gd name="connsiteX2" fmla="*/ 747860 w 766714"/>
              <a:gd name="connsiteY2" fmla="*/ 116263 h 155101"/>
              <a:gd name="connsiteX3" fmla="*/ 549897 w 766714"/>
              <a:gd name="connsiteY3" fmla="*/ 125690 h 155101"/>
              <a:gd name="connsiteX4" fmla="*/ 408495 w 766714"/>
              <a:gd name="connsiteY4" fmla="*/ 135117 h 155101"/>
              <a:gd name="connsiteX5" fmla="*/ 314227 w 766714"/>
              <a:gd name="connsiteY5" fmla="*/ 153971 h 155101"/>
              <a:gd name="connsiteX6" fmla="*/ 191679 w 766714"/>
              <a:gd name="connsiteY6" fmla="*/ 144544 h 155101"/>
              <a:gd name="connsiteX7" fmla="*/ 163398 w 766714"/>
              <a:gd name="connsiteY7" fmla="*/ 87983 h 155101"/>
              <a:gd name="connsiteX8" fmla="*/ 135118 w 766714"/>
              <a:gd name="connsiteY8" fmla="*/ 69129 h 155101"/>
              <a:gd name="connsiteX9" fmla="*/ 125691 w 766714"/>
              <a:gd name="connsiteY9" fmla="*/ 40849 h 155101"/>
              <a:gd name="connsiteX10" fmla="*/ 106837 w 766714"/>
              <a:gd name="connsiteY10" fmla="*/ 3142 h 15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714" h="155101">
                <a:moveTo>
                  <a:pt x="106837" y="3142"/>
                </a:moveTo>
                <a:cubicBezTo>
                  <a:pt x="213674" y="0"/>
                  <a:pt x="123788" y="21995"/>
                  <a:pt x="766714" y="21995"/>
                </a:cubicBezTo>
                <a:cubicBezTo>
                  <a:pt x="743885" y="90480"/>
                  <a:pt x="747860" y="58682"/>
                  <a:pt x="747860" y="116263"/>
                </a:cubicBezTo>
                <a:lnTo>
                  <a:pt x="549897" y="125690"/>
                </a:lnTo>
                <a:cubicBezTo>
                  <a:pt x="502731" y="128310"/>
                  <a:pt x="455521" y="130638"/>
                  <a:pt x="408495" y="135117"/>
                </a:cubicBezTo>
                <a:cubicBezTo>
                  <a:pt x="371157" y="138673"/>
                  <a:pt x="348785" y="145331"/>
                  <a:pt x="314227" y="153971"/>
                </a:cubicBezTo>
                <a:cubicBezTo>
                  <a:pt x="273378" y="150829"/>
                  <a:pt x="231266" y="155101"/>
                  <a:pt x="191679" y="144544"/>
                </a:cubicBezTo>
                <a:cubicBezTo>
                  <a:pt x="171476" y="139156"/>
                  <a:pt x="172757" y="99682"/>
                  <a:pt x="163398" y="87983"/>
                </a:cubicBezTo>
                <a:cubicBezTo>
                  <a:pt x="156320" y="79136"/>
                  <a:pt x="144545" y="75414"/>
                  <a:pt x="135118" y="69129"/>
                </a:cubicBezTo>
                <a:cubicBezTo>
                  <a:pt x="131976" y="59702"/>
                  <a:pt x="130135" y="49737"/>
                  <a:pt x="125691" y="40849"/>
                </a:cubicBezTo>
                <a:cubicBezTo>
                  <a:pt x="115033" y="19534"/>
                  <a:pt x="0" y="6284"/>
                  <a:pt x="106837" y="31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4000496" y="2428868"/>
            <a:ext cx="714381" cy="1214446"/>
          </a:xfrm>
          <a:custGeom>
            <a:avLst/>
            <a:gdLst>
              <a:gd name="connsiteX0" fmla="*/ 102535 w 828399"/>
              <a:gd name="connsiteY0" fmla="*/ 58158 h 1269891"/>
              <a:gd name="connsiteX1" fmla="*/ 140242 w 828399"/>
              <a:gd name="connsiteY1" fmla="*/ 133573 h 1269891"/>
              <a:gd name="connsiteX2" fmla="*/ 149669 w 828399"/>
              <a:gd name="connsiteY2" fmla="*/ 161853 h 1269891"/>
              <a:gd name="connsiteX3" fmla="*/ 177949 w 828399"/>
              <a:gd name="connsiteY3" fmla="*/ 199560 h 1269891"/>
              <a:gd name="connsiteX4" fmla="*/ 272217 w 828399"/>
              <a:gd name="connsiteY4" fmla="*/ 265548 h 1269891"/>
              <a:gd name="connsiteX5" fmla="*/ 300498 w 828399"/>
              <a:gd name="connsiteY5" fmla="*/ 284402 h 1269891"/>
              <a:gd name="connsiteX6" fmla="*/ 357059 w 828399"/>
              <a:gd name="connsiteY6" fmla="*/ 340963 h 1269891"/>
              <a:gd name="connsiteX7" fmla="*/ 375912 w 828399"/>
              <a:gd name="connsiteY7" fmla="*/ 369243 h 1269891"/>
              <a:gd name="connsiteX8" fmla="*/ 432473 w 828399"/>
              <a:gd name="connsiteY8" fmla="*/ 416377 h 1269891"/>
              <a:gd name="connsiteX9" fmla="*/ 470180 w 828399"/>
              <a:gd name="connsiteY9" fmla="*/ 482365 h 1269891"/>
              <a:gd name="connsiteX10" fmla="*/ 498461 w 828399"/>
              <a:gd name="connsiteY10" fmla="*/ 520072 h 1269891"/>
              <a:gd name="connsiteX11" fmla="*/ 545595 w 828399"/>
              <a:gd name="connsiteY11" fmla="*/ 623767 h 1269891"/>
              <a:gd name="connsiteX12" fmla="*/ 573875 w 828399"/>
              <a:gd name="connsiteY12" fmla="*/ 699181 h 1269891"/>
              <a:gd name="connsiteX13" fmla="*/ 583302 w 828399"/>
              <a:gd name="connsiteY13" fmla="*/ 727462 h 1269891"/>
              <a:gd name="connsiteX14" fmla="*/ 611582 w 828399"/>
              <a:gd name="connsiteY14" fmla="*/ 746315 h 1269891"/>
              <a:gd name="connsiteX15" fmla="*/ 649290 w 828399"/>
              <a:gd name="connsiteY15" fmla="*/ 831156 h 1269891"/>
              <a:gd name="connsiteX16" fmla="*/ 686997 w 828399"/>
              <a:gd name="connsiteY16" fmla="*/ 906571 h 1269891"/>
              <a:gd name="connsiteX17" fmla="*/ 734131 w 828399"/>
              <a:gd name="connsiteY17" fmla="*/ 972558 h 1269891"/>
              <a:gd name="connsiteX18" fmla="*/ 752985 w 828399"/>
              <a:gd name="connsiteY18" fmla="*/ 1029119 h 1269891"/>
              <a:gd name="connsiteX19" fmla="*/ 790692 w 828399"/>
              <a:gd name="connsiteY19" fmla="*/ 1085680 h 1269891"/>
              <a:gd name="connsiteX20" fmla="*/ 818972 w 828399"/>
              <a:gd name="connsiteY20" fmla="*/ 1142241 h 1269891"/>
              <a:gd name="connsiteX21" fmla="*/ 818972 w 828399"/>
              <a:gd name="connsiteY21" fmla="*/ 1236509 h 1269891"/>
              <a:gd name="connsiteX22" fmla="*/ 828399 w 828399"/>
              <a:gd name="connsiteY22" fmla="*/ 1264789 h 1269891"/>
              <a:gd name="connsiteX23" fmla="*/ 752985 w 828399"/>
              <a:gd name="connsiteY23" fmla="*/ 1255363 h 1269891"/>
              <a:gd name="connsiteX24" fmla="*/ 734131 w 828399"/>
              <a:gd name="connsiteY24" fmla="*/ 1198802 h 1269891"/>
              <a:gd name="connsiteX25" fmla="*/ 705850 w 828399"/>
              <a:gd name="connsiteY25" fmla="*/ 1179948 h 1269891"/>
              <a:gd name="connsiteX26" fmla="*/ 677570 w 828399"/>
              <a:gd name="connsiteY26" fmla="*/ 1123387 h 1269891"/>
              <a:gd name="connsiteX27" fmla="*/ 649290 w 828399"/>
              <a:gd name="connsiteY27" fmla="*/ 1104534 h 1269891"/>
              <a:gd name="connsiteX28" fmla="*/ 630436 w 828399"/>
              <a:gd name="connsiteY28" fmla="*/ 1076253 h 1269891"/>
              <a:gd name="connsiteX29" fmla="*/ 602156 w 828399"/>
              <a:gd name="connsiteY29" fmla="*/ 1057400 h 1269891"/>
              <a:gd name="connsiteX30" fmla="*/ 592729 w 828399"/>
              <a:gd name="connsiteY30" fmla="*/ 1029119 h 1269891"/>
              <a:gd name="connsiteX31" fmla="*/ 564448 w 828399"/>
              <a:gd name="connsiteY31" fmla="*/ 1000839 h 1269891"/>
              <a:gd name="connsiteX32" fmla="*/ 526741 w 828399"/>
              <a:gd name="connsiteY32" fmla="*/ 944278 h 1269891"/>
              <a:gd name="connsiteX33" fmla="*/ 507888 w 828399"/>
              <a:gd name="connsiteY33" fmla="*/ 915998 h 1269891"/>
              <a:gd name="connsiteX34" fmla="*/ 498461 w 828399"/>
              <a:gd name="connsiteY34" fmla="*/ 887717 h 1269891"/>
              <a:gd name="connsiteX35" fmla="*/ 460754 w 828399"/>
              <a:gd name="connsiteY35" fmla="*/ 831156 h 1269891"/>
              <a:gd name="connsiteX36" fmla="*/ 413620 w 828399"/>
              <a:gd name="connsiteY36" fmla="*/ 774596 h 1269891"/>
              <a:gd name="connsiteX37" fmla="*/ 375912 w 828399"/>
              <a:gd name="connsiteY37" fmla="*/ 718035 h 1269891"/>
              <a:gd name="connsiteX38" fmla="*/ 328778 w 828399"/>
              <a:gd name="connsiteY38" fmla="*/ 661474 h 1269891"/>
              <a:gd name="connsiteX39" fmla="*/ 319352 w 828399"/>
              <a:gd name="connsiteY39" fmla="*/ 633193 h 1269891"/>
              <a:gd name="connsiteX40" fmla="*/ 291071 w 828399"/>
              <a:gd name="connsiteY40" fmla="*/ 604913 h 1269891"/>
              <a:gd name="connsiteX41" fmla="*/ 272217 w 828399"/>
              <a:gd name="connsiteY41" fmla="*/ 576633 h 1269891"/>
              <a:gd name="connsiteX42" fmla="*/ 253364 w 828399"/>
              <a:gd name="connsiteY42" fmla="*/ 520072 h 1269891"/>
              <a:gd name="connsiteX43" fmla="*/ 159096 w 828399"/>
              <a:gd name="connsiteY43" fmla="*/ 378670 h 1269891"/>
              <a:gd name="connsiteX44" fmla="*/ 121389 w 828399"/>
              <a:gd name="connsiteY44" fmla="*/ 322109 h 1269891"/>
              <a:gd name="connsiteX45" fmla="*/ 83681 w 828399"/>
              <a:gd name="connsiteY45" fmla="*/ 246695 h 1269891"/>
              <a:gd name="connsiteX46" fmla="*/ 55401 w 828399"/>
              <a:gd name="connsiteY46" fmla="*/ 190134 h 1269891"/>
              <a:gd name="connsiteX47" fmla="*/ 36547 w 828399"/>
              <a:gd name="connsiteY47" fmla="*/ 124146 h 1269891"/>
              <a:gd name="connsiteX48" fmla="*/ 8267 w 828399"/>
              <a:gd name="connsiteY48" fmla="*/ 67585 h 1269891"/>
              <a:gd name="connsiteX49" fmla="*/ 17694 w 828399"/>
              <a:gd name="connsiteY49" fmla="*/ 29878 h 1269891"/>
              <a:gd name="connsiteX50" fmla="*/ 83681 w 828399"/>
              <a:gd name="connsiteY50" fmla="*/ 67585 h 1269891"/>
              <a:gd name="connsiteX51" fmla="*/ 130815 w 828399"/>
              <a:gd name="connsiteY51" fmla="*/ 199560 h 1269891"/>
              <a:gd name="connsiteX52" fmla="*/ 159096 w 828399"/>
              <a:gd name="connsiteY52" fmla="*/ 180707 h 1269891"/>
              <a:gd name="connsiteX53" fmla="*/ 149669 w 828399"/>
              <a:gd name="connsiteY53" fmla="*/ 152426 h 1269891"/>
              <a:gd name="connsiteX54" fmla="*/ 140242 w 828399"/>
              <a:gd name="connsiteY54" fmla="*/ 114719 h 1269891"/>
              <a:gd name="connsiteX55" fmla="*/ 83681 w 828399"/>
              <a:gd name="connsiteY55" fmla="*/ 67585 h 1269891"/>
              <a:gd name="connsiteX56" fmla="*/ 36547 w 828399"/>
              <a:gd name="connsiteY56" fmla="*/ 29878 h 1269891"/>
              <a:gd name="connsiteX57" fmla="*/ 83681 w 828399"/>
              <a:gd name="connsiteY57" fmla="*/ 143000 h 1269891"/>
              <a:gd name="connsiteX58" fmla="*/ 102535 w 828399"/>
              <a:gd name="connsiteY58" fmla="*/ 171280 h 1269891"/>
              <a:gd name="connsiteX59" fmla="*/ 140242 w 828399"/>
              <a:gd name="connsiteY59" fmla="*/ 171280 h 1269891"/>
              <a:gd name="connsiteX60" fmla="*/ 149669 w 828399"/>
              <a:gd name="connsiteY60" fmla="*/ 190134 h 1269891"/>
              <a:gd name="connsiteX61" fmla="*/ 149669 w 828399"/>
              <a:gd name="connsiteY61" fmla="*/ 190134 h 1269891"/>
              <a:gd name="connsiteX62" fmla="*/ 102535 w 828399"/>
              <a:gd name="connsiteY62" fmla="*/ 58158 h 126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8399" h="1269891">
                <a:moveTo>
                  <a:pt x="102535" y="58158"/>
                </a:moveTo>
                <a:cubicBezTo>
                  <a:pt x="122979" y="180818"/>
                  <a:pt x="90633" y="71561"/>
                  <a:pt x="140242" y="133573"/>
                </a:cubicBezTo>
                <a:cubicBezTo>
                  <a:pt x="146449" y="141332"/>
                  <a:pt x="144739" y="153226"/>
                  <a:pt x="149669" y="161853"/>
                </a:cubicBezTo>
                <a:cubicBezTo>
                  <a:pt x="157464" y="175494"/>
                  <a:pt x="166840" y="188451"/>
                  <a:pt x="177949" y="199560"/>
                </a:cubicBezTo>
                <a:cubicBezTo>
                  <a:pt x="191907" y="213518"/>
                  <a:pt x="262978" y="259389"/>
                  <a:pt x="272217" y="265548"/>
                </a:cubicBezTo>
                <a:cubicBezTo>
                  <a:pt x="281644" y="271833"/>
                  <a:pt x="292487" y="276391"/>
                  <a:pt x="300498" y="284402"/>
                </a:cubicBezTo>
                <a:cubicBezTo>
                  <a:pt x="319352" y="303256"/>
                  <a:pt x="342269" y="318778"/>
                  <a:pt x="357059" y="340963"/>
                </a:cubicBezTo>
                <a:cubicBezTo>
                  <a:pt x="363343" y="350390"/>
                  <a:pt x="367901" y="361232"/>
                  <a:pt x="375912" y="369243"/>
                </a:cubicBezTo>
                <a:cubicBezTo>
                  <a:pt x="450070" y="443401"/>
                  <a:pt x="355252" y="323713"/>
                  <a:pt x="432473" y="416377"/>
                </a:cubicBezTo>
                <a:cubicBezTo>
                  <a:pt x="458427" y="447521"/>
                  <a:pt x="447123" y="445474"/>
                  <a:pt x="470180" y="482365"/>
                </a:cubicBezTo>
                <a:cubicBezTo>
                  <a:pt x="478507" y="495688"/>
                  <a:pt x="490544" y="506501"/>
                  <a:pt x="498461" y="520072"/>
                </a:cubicBezTo>
                <a:cubicBezTo>
                  <a:pt x="512681" y="544449"/>
                  <a:pt x="537156" y="590010"/>
                  <a:pt x="545595" y="623767"/>
                </a:cubicBezTo>
                <a:cubicBezTo>
                  <a:pt x="572877" y="732893"/>
                  <a:pt x="535080" y="621591"/>
                  <a:pt x="573875" y="699181"/>
                </a:cubicBezTo>
                <a:cubicBezTo>
                  <a:pt x="578319" y="708069"/>
                  <a:pt x="577094" y="719703"/>
                  <a:pt x="583302" y="727462"/>
                </a:cubicBezTo>
                <a:cubicBezTo>
                  <a:pt x="590379" y="736309"/>
                  <a:pt x="602155" y="740031"/>
                  <a:pt x="611582" y="746315"/>
                </a:cubicBezTo>
                <a:cubicBezTo>
                  <a:pt x="634019" y="813624"/>
                  <a:pt x="619412" y="786340"/>
                  <a:pt x="649290" y="831156"/>
                </a:cubicBezTo>
                <a:cubicBezTo>
                  <a:pt x="665829" y="897321"/>
                  <a:pt x="646936" y="842474"/>
                  <a:pt x="686997" y="906571"/>
                </a:cubicBezTo>
                <a:cubicBezTo>
                  <a:pt x="728357" y="972747"/>
                  <a:pt x="680217" y="918646"/>
                  <a:pt x="734131" y="972558"/>
                </a:cubicBezTo>
                <a:cubicBezTo>
                  <a:pt x="740416" y="991412"/>
                  <a:pt x="741961" y="1012583"/>
                  <a:pt x="752985" y="1029119"/>
                </a:cubicBezTo>
                <a:cubicBezTo>
                  <a:pt x="765554" y="1047973"/>
                  <a:pt x="783526" y="1064184"/>
                  <a:pt x="790692" y="1085680"/>
                </a:cubicBezTo>
                <a:cubicBezTo>
                  <a:pt x="803702" y="1124708"/>
                  <a:pt x="794607" y="1105692"/>
                  <a:pt x="818972" y="1142241"/>
                </a:cubicBezTo>
                <a:cubicBezTo>
                  <a:pt x="803730" y="1187967"/>
                  <a:pt x="805432" y="1168808"/>
                  <a:pt x="818972" y="1236509"/>
                </a:cubicBezTo>
                <a:cubicBezTo>
                  <a:pt x="820921" y="1246253"/>
                  <a:pt x="828399" y="1264789"/>
                  <a:pt x="828399" y="1264789"/>
                </a:cubicBezTo>
                <a:cubicBezTo>
                  <a:pt x="803261" y="1261647"/>
                  <a:pt x="773739" y="1269891"/>
                  <a:pt x="752985" y="1255363"/>
                </a:cubicBezTo>
                <a:cubicBezTo>
                  <a:pt x="736704" y="1243966"/>
                  <a:pt x="750667" y="1209826"/>
                  <a:pt x="734131" y="1198802"/>
                </a:cubicBezTo>
                <a:lnTo>
                  <a:pt x="705850" y="1179948"/>
                </a:lnTo>
                <a:cubicBezTo>
                  <a:pt x="698183" y="1156946"/>
                  <a:pt x="695845" y="1141662"/>
                  <a:pt x="677570" y="1123387"/>
                </a:cubicBezTo>
                <a:cubicBezTo>
                  <a:pt x="669559" y="1115376"/>
                  <a:pt x="658717" y="1110818"/>
                  <a:pt x="649290" y="1104534"/>
                </a:cubicBezTo>
                <a:cubicBezTo>
                  <a:pt x="643005" y="1095107"/>
                  <a:pt x="638447" y="1084264"/>
                  <a:pt x="630436" y="1076253"/>
                </a:cubicBezTo>
                <a:cubicBezTo>
                  <a:pt x="622425" y="1068242"/>
                  <a:pt x="609233" y="1066247"/>
                  <a:pt x="602156" y="1057400"/>
                </a:cubicBezTo>
                <a:cubicBezTo>
                  <a:pt x="595948" y="1049641"/>
                  <a:pt x="598241" y="1037387"/>
                  <a:pt x="592729" y="1029119"/>
                </a:cubicBezTo>
                <a:cubicBezTo>
                  <a:pt x="585334" y="1018027"/>
                  <a:pt x="572633" y="1011362"/>
                  <a:pt x="564448" y="1000839"/>
                </a:cubicBezTo>
                <a:cubicBezTo>
                  <a:pt x="550537" y="982953"/>
                  <a:pt x="539310" y="963132"/>
                  <a:pt x="526741" y="944278"/>
                </a:cubicBezTo>
                <a:cubicBezTo>
                  <a:pt x="520457" y="934851"/>
                  <a:pt x="511471" y="926746"/>
                  <a:pt x="507888" y="915998"/>
                </a:cubicBezTo>
                <a:cubicBezTo>
                  <a:pt x="504746" y="906571"/>
                  <a:pt x="503287" y="896403"/>
                  <a:pt x="498461" y="887717"/>
                </a:cubicBezTo>
                <a:cubicBezTo>
                  <a:pt x="487457" y="867909"/>
                  <a:pt x="473323" y="850010"/>
                  <a:pt x="460754" y="831156"/>
                </a:cubicBezTo>
                <a:cubicBezTo>
                  <a:pt x="393390" y="730110"/>
                  <a:pt x="498291" y="883458"/>
                  <a:pt x="413620" y="774596"/>
                </a:cubicBezTo>
                <a:cubicBezTo>
                  <a:pt x="399708" y="756710"/>
                  <a:pt x="391934" y="734058"/>
                  <a:pt x="375912" y="718035"/>
                </a:cubicBezTo>
                <a:cubicBezTo>
                  <a:pt x="339621" y="681743"/>
                  <a:pt x="355027" y="700846"/>
                  <a:pt x="328778" y="661474"/>
                </a:cubicBezTo>
                <a:cubicBezTo>
                  <a:pt x="325636" y="652047"/>
                  <a:pt x="324864" y="641461"/>
                  <a:pt x="319352" y="633193"/>
                </a:cubicBezTo>
                <a:cubicBezTo>
                  <a:pt x="311957" y="622100"/>
                  <a:pt x="299606" y="615154"/>
                  <a:pt x="291071" y="604913"/>
                </a:cubicBezTo>
                <a:cubicBezTo>
                  <a:pt x="283818" y="596210"/>
                  <a:pt x="278502" y="586060"/>
                  <a:pt x="272217" y="576633"/>
                </a:cubicBezTo>
                <a:cubicBezTo>
                  <a:pt x="265933" y="557779"/>
                  <a:pt x="264388" y="536608"/>
                  <a:pt x="253364" y="520072"/>
                </a:cubicBezTo>
                <a:lnTo>
                  <a:pt x="159096" y="378670"/>
                </a:lnTo>
                <a:cubicBezTo>
                  <a:pt x="159095" y="378668"/>
                  <a:pt x="121390" y="322112"/>
                  <a:pt x="121389" y="322109"/>
                </a:cubicBezTo>
                <a:cubicBezTo>
                  <a:pt x="108820" y="296971"/>
                  <a:pt x="92568" y="273358"/>
                  <a:pt x="83681" y="246695"/>
                </a:cubicBezTo>
                <a:cubicBezTo>
                  <a:pt x="70673" y="207666"/>
                  <a:pt x="79767" y="226682"/>
                  <a:pt x="55401" y="190134"/>
                </a:cubicBezTo>
                <a:cubicBezTo>
                  <a:pt x="52380" y="178050"/>
                  <a:pt x="43310" y="137672"/>
                  <a:pt x="36547" y="124146"/>
                </a:cubicBezTo>
                <a:cubicBezTo>
                  <a:pt x="0" y="51052"/>
                  <a:pt x="31961" y="138668"/>
                  <a:pt x="8267" y="67585"/>
                </a:cubicBezTo>
                <a:cubicBezTo>
                  <a:pt x="11409" y="55016"/>
                  <a:pt x="5786" y="34981"/>
                  <a:pt x="17694" y="29878"/>
                </a:cubicBezTo>
                <a:cubicBezTo>
                  <a:pt x="72536" y="6375"/>
                  <a:pt x="74200" y="39140"/>
                  <a:pt x="83681" y="67585"/>
                </a:cubicBezTo>
                <a:cubicBezTo>
                  <a:pt x="90445" y="169040"/>
                  <a:pt x="48247" y="234946"/>
                  <a:pt x="130815" y="199560"/>
                </a:cubicBezTo>
                <a:cubicBezTo>
                  <a:pt x="141229" y="195097"/>
                  <a:pt x="149669" y="186991"/>
                  <a:pt x="159096" y="180707"/>
                </a:cubicBezTo>
                <a:cubicBezTo>
                  <a:pt x="155954" y="171280"/>
                  <a:pt x="152399" y="161981"/>
                  <a:pt x="149669" y="152426"/>
                </a:cubicBezTo>
                <a:cubicBezTo>
                  <a:pt x="146110" y="139969"/>
                  <a:pt x="146670" y="125968"/>
                  <a:pt x="140242" y="114719"/>
                </a:cubicBezTo>
                <a:cubicBezTo>
                  <a:pt x="129075" y="95177"/>
                  <a:pt x="101702" y="79599"/>
                  <a:pt x="83681" y="67585"/>
                </a:cubicBezTo>
                <a:cubicBezTo>
                  <a:pt x="61245" y="276"/>
                  <a:pt x="81364" y="0"/>
                  <a:pt x="36547" y="29878"/>
                </a:cubicBezTo>
                <a:cubicBezTo>
                  <a:pt x="61064" y="127943"/>
                  <a:pt x="38731" y="80070"/>
                  <a:pt x="83681" y="143000"/>
                </a:cubicBezTo>
                <a:cubicBezTo>
                  <a:pt x="90266" y="152219"/>
                  <a:pt x="92401" y="166213"/>
                  <a:pt x="102535" y="171280"/>
                </a:cubicBezTo>
                <a:cubicBezTo>
                  <a:pt x="113777" y="176901"/>
                  <a:pt x="127673" y="171280"/>
                  <a:pt x="140242" y="171280"/>
                </a:cubicBezTo>
                <a:lnTo>
                  <a:pt x="149669" y="190134"/>
                </a:lnTo>
                <a:lnTo>
                  <a:pt x="149669" y="190134"/>
                </a:lnTo>
                <a:lnTo>
                  <a:pt x="102535" y="581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5214942" y="2214554"/>
            <a:ext cx="200764" cy="514271"/>
          </a:xfrm>
          <a:custGeom>
            <a:avLst/>
            <a:gdLst>
              <a:gd name="connsiteX0" fmla="*/ 47134 w 200764"/>
              <a:gd name="connsiteY0" fmla="*/ 70701 h 514271"/>
              <a:gd name="connsiteX1" fmla="*/ 47134 w 200764"/>
              <a:gd name="connsiteY1" fmla="*/ 513761 h 514271"/>
              <a:gd name="connsiteX2" fmla="*/ 169683 w 200764"/>
              <a:gd name="connsiteY2" fmla="*/ 504334 h 514271"/>
              <a:gd name="connsiteX3" fmla="*/ 197963 w 200764"/>
              <a:gd name="connsiteY3" fmla="*/ 476054 h 514271"/>
              <a:gd name="connsiteX4" fmla="*/ 179110 w 200764"/>
              <a:gd name="connsiteY4" fmla="*/ 249810 h 514271"/>
              <a:gd name="connsiteX5" fmla="*/ 160256 w 200764"/>
              <a:gd name="connsiteY5" fmla="*/ 98981 h 514271"/>
              <a:gd name="connsiteX6" fmla="*/ 122549 w 200764"/>
              <a:gd name="connsiteY6" fmla="*/ 42421 h 514271"/>
              <a:gd name="connsiteX7" fmla="*/ 56561 w 200764"/>
              <a:gd name="connsiteY7" fmla="*/ 51847 h 514271"/>
              <a:gd name="connsiteX8" fmla="*/ 0 w 200764"/>
              <a:gd name="connsiteY8" fmla="*/ 70701 h 514271"/>
              <a:gd name="connsiteX9" fmla="*/ 9427 w 200764"/>
              <a:gd name="connsiteY9" fmla="*/ 98981 h 514271"/>
              <a:gd name="connsiteX10" fmla="*/ 37708 w 200764"/>
              <a:gd name="connsiteY10" fmla="*/ 89555 h 514271"/>
              <a:gd name="connsiteX11" fmla="*/ 47134 w 200764"/>
              <a:gd name="connsiteY11" fmla="*/ 70701 h 51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764" h="514271">
                <a:moveTo>
                  <a:pt x="47134" y="70701"/>
                </a:moveTo>
                <a:cubicBezTo>
                  <a:pt x="48705" y="141402"/>
                  <a:pt x="47134" y="366074"/>
                  <a:pt x="47134" y="513761"/>
                </a:cubicBezTo>
                <a:cubicBezTo>
                  <a:pt x="87984" y="510619"/>
                  <a:pt x="129936" y="514271"/>
                  <a:pt x="169683" y="504334"/>
                </a:cubicBezTo>
                <a:cubicBezTo>
                  <a:pt x="182616" y="501101"/>
                  <a:pt x="197470" y="489376"/>
                  <a:pt x="197963" y="476054"/>
                </a:cubicBezTo>
                <a:cubicBezTo>
                  <a:pt x="200764" y="400430"/>
                  <a:pt x="187467" y="325023"/>
                  <a:pt x="179110" y="249810"/>
                </a:cubicBezTo>
                <a:cubicBezTo>
                  <a:pt x="174612" y="209328"/>
                  <a:pt x="167942" y="141254"/>
                  <a:pt x="160256" y="98981"/>
                </a:cubicBezTo>
                <a:cubicBezTo>
                  <a:pt x="151860" y="52802"/>
                  <a:pt x="158305" y="66258"/>
                  <a:pt x="122549" y="42421"/>
                </a:cubicBezTo>
                <a:cubicBezTo>
                  <a:pt x="100553" y="45563"/>
                  <a:pt x="78211" y="46851"/>
                  <a:pt x="56561" y="51847"/>
                </a:cubicBezTo>
                <a:cubicBezTo>
                  <a:pt x="37196" y="56316"/>
                  <a:pt x="0" y="70701"/>
                  <a:pt x="0" y="70701"/>
                </a:cubicBezTo>
                <a:cubicBezTo>
                  <a:pt x="3142" y="80128"/>
                  <a:pt x="539" y="94537"/>
                  <a:pt x="9427" y="98981"/>
                </a:cubicBezTo>
                <a:cubicBezTo>
                  <a:pt x="18315" y="103425"/>
                  <a:pt x="27906" y="91188"/>
                  <a:pt x="37708" y="89555"/>
                </a:cubicBezTo>
                <a:cubicBezTo>
                  <a:pt x="47006" y="88005"/>
                  <a:pt x="45563" y="0"/>
                  <a:pt x="47134" y="707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5072066" y="2571744"/>
            <a:ext cx="610412" cy="246587"/>
          </a:xfrm>
          <a:custGeom>
            <a:avLst/>
            <a:gdLst>
              <a:gd name="connsiteX0" fmla="*/ 16535 w 610412"/>
              <a:gd name="connsiteY0" fmla="*/ 81753 h 246587"/>
              <a:gd name="connsiteX1" fmla="*/ 73096 w 610412"/>
              <a:gd name="connsiteY1" fmla="*/ 110034 h 246587"/>
              <a:gd name="connsiteX2" fmla="*/ 101376 w 610412"/>
              <a:gd name="connsiteY2" fmla="*/ 119461 h 246587"/>
              <a:gd name="connsiteX3" fmla="*/ 167364 w 610412"/>
              <a:gd name="connsiteY3" fmla="*/ 110034 h 246587"/>
              <a:gd name="connsiteX4" fmla="*/ 195644 w 610412"/>
              <a:gd name="connsiteY4" fmla="*/ 100607 h 246587"/>
              <a:gd name="connsiteX5" fmla="*/ 242778 w 610412"/>
              <a:gd name="connsiteY5" fmla="*/ 91180 h 246587"/>
              <a:gd name="connsiteX6" fmla="*/ 318192 w 610412"/>
              <a:gd name="connsiteY6" fmla="*/ 81753 h 246587"/>
              <a:gd name="connsiteX7" fmla="*/ 591570 w 610412"/>
              <a:gd name="connsiteY7" fmla="*/ 147741 h 246587"/>
              <a:gd name="connsiteX8" fmla="*/ 582143 w 610412"/>
              <a:gd name="connsiteY8" fmla="*/ 176021 h 246587"/>
              <a:gd name="connsiteX9" fmla="*/ 421887 w 610412"/>
              <a:gd name="connsiteY9" fmla="*/ 213729 h 246587"/>
              <a:gd name="connsiteX10" fmla="*/ 308766 w 610412"/>
              <a:gd name="connsiteY10" fmla="*/ 223155 h 246587"/>
              <a:gd name="connsiteX11" fmla="*/ 139083 w 610412"/>
              <a:gd name="connsiteY11" fmla="*/ 223155 h 246587"/>
              <a:gd name="connsiteX12" fmla="*/ 73096 w 610412"/>
              <a:gd name="connsiteY12" fmla="*/ 204302 h 246587"/>
              <a:gd name="connsiteX13" fmla="*/ 44815 w 610412"/>
              <a:gd name="connsiteY13" fmla="*/ 185448 h 246587"/>
              <a:gd name="connsiteX14" fmla="*/ 35388 w 610412"/>
              <a:gd name="connsiteY14" fmla="*/ 81753 h 246587"/>
              <a:gd name="connsiteX15" fmla="*/ 16535 w 610412"/>
              <a:gd name="connsiteY15" fmla="*/ 81753 h 24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0412" h="246587">
                <a:moveTo>
                  <a:pt x="16535" y="81753"/>
                </a:moveTo>
                <a:cubicBezTo>
                  <a:pt x="22820" y="86466"/>
                  <a:pt x="0" y="73485"/>
                  <a:pt x="73096" y="110034"/>
                </a:cubicBezTo>
                <a:cubicBezTo>
                  <a:pt x="81984" y="114478"/>
                  <a:pt x="91949" y="116319"/>
                  <a:pt x="101376" y="119461"/>
                </a:cubicBezTo>
                <a:cubicBezTo>
                  <a:pt x="123372" y="116319"/>
                  <a:pt x="145576" y="114392"/>
                  <a:pt x="167364" y="110034"/>
                </a:cubicBezTo>
                <a:cubicBezTo>
                  <a:pt x="177108" y="108085"/>
                  <a:pt x="186004" y="103017"/>
                  <a:pt x="195644" y="100607"/>
                </a:cubicBezTo>
                <a:cubicBezTo>
                  <a:pt x="211188" y="96721"/>
                  <a:pt x="226942" y="93616"/>
                  <a:pt x="242778" y="91180"/>
                </a:cubicBezTo>
                <a:cubicBezTo>
                  <a:pt x="267817" y="87328"/>
                  <a:pt x="293054" y="84895"/>
                  <a:pt x="318192" y="81753"/>
                </a:cubicBezTo>
                <a:cubicBezTo>
                  <a:pt x="610412" y="91830"/>
                  <a:pt x="591570" y="0"/>
                  <a:pt x="591570" y="147741"/>
                </a:cubicBezTo>
                <a:cubicBezTo>
                  <a:pt x="588428" y="157168"/>
                  <a:pt x="586587" y="167133"/>
                  <a:pt x="582143" y="176021"/>
                </a:cubicBezTo>
                <a:cubicBezTo>
                  <a:pt x="548642" y="243022"/>
                  <a:pt x="526412" y="205987"/>
                  <a:pt x="421887" y="213729"/>
                </a:cubicBezTo>
                <a:lnTo>
                  <a:pt x="308766" y="223155"/>
                </a:lnTo>
                <a:cubicBezTo>
                  <a:pt x="238471" y="246587"/>
                  <a:pt x="277086" y="237681"/>
                  <a:pt x="139083" y="223155"/>
                </a:cubicBezTo>
                <a:cubicBezTo>
                  <a:pt x="131428" y="222349"/>
                  <a:pt x="83225" y="209366"/>
                  <a:pt x="73096" y="204302"/>
                </a:cubicBezTo>
                <a:cubicBezTo>
                  <a:pt x="62962" y="199235"/>
                  <a:pt x="54242" y="191733"/>
                  <a:pt x="44815" y="185448"/>
                </a:cubicBezTo>
                <a:cubicBezTo>
                  <a:pt x="24710" y="125130"/>
                  <a:pt x="18990" y="139149"/>
                  <a:pt x="35388" y="81753"/>
                </a:cubicBezTo>
                <a:cubicBezTo>
                  <a:pt x="37318" y="74997"/>
                  <a:pt x="10250" y="77040"/>
                  <a:pt x="16535" y="817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203097">
            <a:off x="4827034" y="2220303"/>
            <a:ext cx="235670" cy="1386266"/>
          </a:xfrm>
          <a:custGeom>
            <a:avLst/>
            <a:gdLst>
              <a:gd name="connsiteX0" fmla="*/ 84841 w 235670"/>
              <a:gd name="connsiteY0" fmla="*/ 122548 h 1386266"/>
              <a:gd name="connsiteX1" fmla="*/ 94268 w 235670"/>
              <a:gd name="connsiteY1" fmla="*/ 490194 h 1386266"/>
              <a:gd name="connsiteX2" fmla="*/ 103695 w 235670"/>
              <a:gd name="connsiteY2" fmla="*/ 518474 h 1386266"/>
              <a:gd name="connsiteX3" fmla="*/ 122548 w 235670"/>
              <a:gd name="connsiteY3" fmla="*/ 707010 h 1386266"/>
              <a:gd name="connsiteX4" fmla="*/ 131975 w 235670"/>
              <a:gd name="connsiteY4" fmla="*/ 1046375 h 1386266"/>
              <a:gd name="connsiteX5" fmla="*/ 122548 w 235670"/>
              <a:gd name="connsiteY5" fmla="*/ 1300899 h 1386266"/>
              <a:gd name="connsiteX6" fmla="*/ 103695 w 235670"/>
              <a:gd name="connsiteY6" fmla="*/ 1329179 h 1386266"/>
              <a:gd name="connsiteX7" fmla="*/ 94268 w 235670"/>
              <a:gd name="connsiteY7" fmla="*/ 1357460 h 1386266"/>
              <a:gd name="connsiteX8" fmla="*/ 0 w 235670"/>
              <a:gd name="connsiteY8" fmla="*/ 1376313 h 1386266"/>
              <a:gd name="connsiteX9" fmla="*/ 150829 w 235670"/>
              <a:gd name="connsiteY9" fmla="*/ 1385740 h 1386266"/>
              <a:gd name="connsiteX10" fmla="*/ 188536 w 235670"/>
              <a:gd name="connsiteY10" fmla="*/ 1376313 h 1386266"/>
              <a:gd name="connsiteX11" fmla="*/ 197963 w 235670"/>
              <a:gd name="connsiteY11" fmla="*/ 1329179 h 1386266"/>
              <a:gd name="connsiteX12" fmla="*/ 226243 w 235670"/>
              <a:gd name="connsiteY12" fmla="*/ 1234911 h 1386266"/>
              <a:gd name="connsiteX13" fmla="*/ 235670 w 235670"/>
              <a:gd name="connsiteY13" fmla="*/ 1168923 h 1386266"/>
              <a:gd name="connsiteX14" fmla="*/ 226243 w 235670"/>
              <a:gd name="connsiteY14" fmla="*/ 141402 h 1386266"/>
              <a:gd name="connsiteX15" fmla="*/ 216816 w 235670"/>
              <a:gd name="connsiteY15" fmla="*/ 47134 h 1386266"/>
              <a:gd name="connsiteX16" fmla="*/ 207390 w 235670"/>
              <a:gd name="connsiteY16" fmla="*/ 18853 h 1386266"/>
              <a:gd name="connsiteX17" fmla="*/ 150829 w 235670"/>
              <a:gd name="connsiteY17" fmla="*/ 0 h 1386266"/>
              <a:gd name="connsiteX18" fmla="*/ 122548 w 235670"/>
              <a:gd name="connsiteY18" fmla="*/ 9427 h 1386266"/>
              <a:gd name="connsiteX19" fmla="*/ 84841 w 235670"/>
              <a:gd name="connsiteY19" fmla="*/ 65987 h 1386266"/>
              <a:gd name="connsiteX20" fmla="*/ 65988 w 235670"/>
              <a:gd name="connsiteY20" fmla="*/ 122548 h 1386266"/>
              <a:gd name="connsiteX21" fmla="*/ 56561 w 235670"/>
              <a:gd name="connsiteY21" fmla="*/ 150829 h 1386266"/>
              <a:gd name="connsiteX22" fmla="*/ 84841 w 235670"/>
              <a:gd name="connsiteY22" fmla="*/ 169682 h 1386266"/>
              <a:gd name="connsiteX23" fmla="*/ 84841 w 235670"/>
              <a:gd name="connsiteY23" fmla="*/ 122548 h 138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5670" h="1386266">
                <a:moveTo>
                  <a:pt x="84841" y="122548"/>
                </a:moveTo>
                <a:cubicBezTo>
                  <a:pt x="86412" y="175967"/>
                  <a:pt x="88437" y="367744"/>
                  <a:pt x="94268" y="490194"/>
                </a:cubicBezTo>
                <a:cubicBezTo>
                  <a:pt x="94741" y="500119"/>
                  <a:pt x="102061" y="508673"/>
                  <a:pt x="103695" y="518474"/>
                </a:cubicBezTo>
                <a:cubicBezTo>
                  <a:pt x="109001" y="550308"/>
                  <a:pt x="120248" y="681709"/>
                  <a:pt x="122548" y="707010"/>
                </a:cubicBezTo>
                <a:cubicBezTo>
                  <a:pt x="125690" y="820132"/>
                  <a:pt x="131975" y="933210"/>
                  <a:pt x="131975" y="1046375"/>
                </a:cubicBezTo>
                <a:cubicBezTo>
                  <a:pt x="131975" y="1131275"/>
                  <a:pt x="130996" y="1216421"/>
                  <a:pt x="122548" y="1300899"/>
                </a:cubicBezTo>
                <a:cubicBezTo>
                  <a:pt x="121421" y="1312172"/>
                  <a:pt x="108762" y="1319046"/>
                  <a:pt x="103695" y="1329179"/>
                </a:cubicBezTo>
                <a:cubicBezTo>
                  <a:pt x="99251" y="1338067"/>
                  <a:pt x="102354" y="1351684"/>
                  <a:pt x="94268" y="1357460"/>
                </a:cubicBezTo>
                <a:cubicBezTo>
                  <a:pt x="62309" y="1380288"/>
                  <a:pt x="34479" y="1376313"/>
                  <a:pt x="0" y="1376313"/>
                </a:cubicBezTo>
                <a:cubicBezTo>
                  <a:pt x="50276" y="1379455"/>
                  <a:pt x="100455" y="1385740"/>
                  <a:pt x="150829" y="1385740"/>
                </a:cubicBezTo>
                <a:cubicBezTo>
                  <a:pt x="163785" y="1385740"/>
                  <a:pt x="180242" y="1386266"/>
                  <a:pt x="188536" y="1376313"/>
                </a:cubicBezTo>
                <a:cubicBezTo>
                  <a:pt x="198793" y="1364004"/>
                  <a:pt x="193747" y="1344637"/>
                  <a:pt x="197963" y="1329179"/>
                </a:cubicBezTo>
                <a:cubicBezTo>
                  <a:pt x="211376" y="1279997"/>
                  <a:pt x="218213" y="1279075"/>
                  <a:pt x="226243" y="1234911"/>
                </a:cubicBezTo>
                <a:cubicBezTo>
                  <a:pt x="230218" y="1213050"/>
                  <a:pt x="232528" y="1190919"/>
                  <a:pt x="235670" y="1168923"/>
                </a:cubicBezTo>
                <a:cubicBezTo>
                  <a:pt x="232528" y="826416"/>
                  <a:pt x="231999" y="483875"/>
                  <a:pt x="226243" y="141402"/>
                </a:cubicBezTo>
                <a:cubicBezTo>
                  <a:pt x="225712" y="109827"/>
                  <a:pt x="221618" y="78346"/>
                  <a:pt x="216816" y="47134"/>
                </a:cubicBezTo>
                <a:cubicBezTo>
                  <a:pt x="215305" y="37313"/>
                  <a:pt x="215476" y="24629"/>
                  <a:pt x="207390" y="18853"/>
                </a:cubicBezTo>
                <a:cubicBezTo>
                  <a:pt x="191218" y="7302"/>
                  <a:pt x="150829" y="0"/>
                  <a:pt x="150829" y="0"/>
                </a:cubicBezTo>
                <a:cubicBezTo>
                  <a:pt x="141402" y="3142"/>
                  <a:pt x="129575" y="2401"/>
                  <a:pt x="122548" y="9427"/>
                </a:cubicBezTo>
                <a:cubicBezTo>
                  <a:pt x="106526" y="25449"/>
                  <a:pt x="84841" y="65987"/>
                  <a:pt x="84841" y="65987"/>
                </a:cubicBezTo>
                <a:lnTo>
                  <a:pt x="65988" y="122548"/>
                </a:lnTo>
                <a:lnTo>
                  <a:pt x="56561" y="150829"/>
                </a:lnTo>
                <a:cubicBezTo>
                  <a:pt x="65988" y="157113"/>
                  <a:pt x="73850" y="172430"/>
                  <a:pt x="84841" y="169682"/>
                </a:cubicBezTo>
                <a:cubicBezTo>
                  <a:pt x="124000" y="159892"/>
                  <a:pt x="83270" y="69129"/>
                  <a:pt x="84841" y="1225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5000628" y="2857496"/>
            <a:ext cx="652488" cy="198957"/>
          </a:xfrm>
          <a:custGeom>
            <a:avLst/>
            <a:gdLst>
              <a:gd name="connsiteX0" fmla="*/ 70701 w 652488"/>
              <a:gd name="connsiteY0" fmla="*/ 38701 h 198957"/>
              <a:gd name="connsiteX1" fmla="*/ 494908 w 652488"/>
              <a:gd name="connsiteY1" fmla="*/ 66982 h 198957"/>
              <a:gd name="connsiteX2" fmla="*/ 617456 w 652488"/>
              <a:gd name="connsiteY2" fmla="*/ 95262 h 198957"/>
              <a:gd name="connsiteX3" fmla="*/ 626883 w 652488"/>
              <a:gd name="connsiteY3" fmla="*/ 104689 h 198957"/>
              <a:gd name="connsiteX4" fmla="*/ 617456 w 652488"/>
              <a:gd name="connsiteY4" fmla="*/ 189530 h 198957"/>
              <a:gd name="connsiteX5" fmla="*/ 589176 w 652488"/>
              <a:gd name="connsiteY5" fmla="*/ 198957 h 198957"/>
              <a:gd name="connsiteX6" fmla="*/ 362932 w 652488"/>
              <a:gd name="connsiteY6" fmla="*/ 189530 h 198957"/>
              <a:gd name="connsiteX7" fmla="*/ 296945 w 652488"/>
              <a:gd name="connsiteY7" fmla="*/ 180103 h 198957"/>
              <a:gd name="connsiteX8" fmla="*/ 193250 w 652488"/>
              <a:gd name="connsiteY8" fmla="*/ 170676 h 198957"/>
              <a:gd name="connsiteX9" fmla="*/ 146116 w 652488"/>
              <a:gd name="connsiteY9" fmla="*/ 161250 h 198957"/>
              <a:gd name="connsiteX10" fmla="*/ 89555 w 652488"/>
              <a:gd name="connsiteY10" fmla="*/ 142396 h 198957"/>
              <a:gd name="connsiteX11" fmla="*/ 70701 w 652488"/>
              <a:gd name="connsiteY11" fmla="*/ 85835 h 198957"/>
              <a:gd name="connsiteX12" fmla="*/ 61275 w 652488"/>
              <a:gd name="connsiteY12" fmla="*/ 57555 h 198957"/>
              <a:gd name="connsiteX13" fmla="*/ 70701 w 652488"/>
              <a:gd name="connsiteY13" fmla="*/ 10421 h 198957"/>
              <a:gd name="connsiteX14" fmla="*/ 70701 w 652488"/>
              <a:gd name="connsiteY14" fmla="*/ 38701 h 19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2488" h="198957">
                <a:moveTo>
                  <a:pt x="70701" y="38701"/>
                </a:moveTo>
                <a:cubicBezTo>
                  <a:pt x="141402" y="48128"/>
                  <a:pt x="303958" y="43113"/>
                  <a:pt x="494908" y="66982"/>
                </a:cubicBezTo>
                <a:cubicBezTo>
                  <a:pt x="652488" y="53850"/>
                  <a:pt x="588049" y="21747"/>
                  <a:pt x="617456" y="95262"/>
                </a:cubicBezTo>
                <a:cubicBezTo>
                  <a:pt x="619106" y="99388"/>
                  <a:pt x="623741" y="101547"/>
                  <a:pt x="626883" y="104689"/>
                </a:cubicBezTo>
                <a:cubicBezTo>
                  <a:pt x="623741" y="132969"/>
                  <a:pt x="628024" y="163111"/>
                  <a:pt x="617456" y="189530"/>
                </a:cubicBezTo>
                <a:cubicBezTo>
                  <a:pt x="613766" y="198756"/>
                  <a:pt x="599113" y="198957"/>
                  <a:pt x="589176" y="198957"/>
                </a:cubicBezTo>
                <a:cubicBezTo>
                  <a:pt x="513696" y="198957"/>
                  <a:pt x="438347" y="192672"/>
                  <a:pt x="362932" y="189530"/>
                </a:cubicBezTo>
                <a:cubicBezTo>
                  <a:pt x="340936" y="186388"/>
                  <a:pt x="319028" y="182557"/>
                  <a:pt x="296945" y="180103"/>
                </a:cubicBezTo>
                <a:cubicBezTo>
                  <a:pt x="262450" y="176270"/>
                  <a:pt x="227690" y="174981"/>
                  <a:pt x="193250" y="170676"/>
                </a:cubicBezTo>
                <a:cubicBezTo>
                  <a:pt x="177351" y="168689"/>
                  <a:pt x="161574" y="165466"/>
                  <a:pt x="146116" y="161250"/>
                </a:cubicBezTo>
                <a:cubicBezTo>
                  <a:pt x="126943" y="156021"/>
                  <a:pt x="89555" y="142396"/>
                  <a:pt x="89555" y="142396"/>
                </a:cubicBezTo>
                <a:lnTo>
                  <a:pt x="70701" y="85835"/>
                </a:lnTo>
                <a:lnTo>
                  <a:pt x="61275" y="57555"/>
                </a:lnTo>
                <a:cubicBezTo>
                  <a:pt x="64417" y="41844"/>
                  <a:pt x="59372" y="21751"/>
                  <a:pt x="70701" y="10421"/>
                </a:cubicBezTo>
                <a:cubicBezTo>
                  <a:pt x="81122" y="0"/>
                  <a:pt x="0" y="29274"/>
                  <a:pt x="70701" y="387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5429256" y="2928934"/>
            <a:ext cx="240580" cy="646315"/>
          </a:xfrm>
          <a:custGeom>
            <a:avLst/>
            <a:gdLst>
              <a:gd name="connsiteX0" fmla="*/ 105682 w 240580"/>
              <a:gd name="connsiteY0" fmla="*/ 113122 h 646315"/>
              <a:gd name="connsiteX1" fmla="*/ 96255 w 240580"/>
              <a:gd name="connsiteY1" fmla="*/ 358219 h 646315"/>
              <a:gd name="connsiteX2" fmla="*/ 58548 w 240580"/>
              <a:gd name="connsiteY2" fmla="*/ 443060 h 646315"/>
              <a:gd name="connsiteX3" fmla="*/ 49121 w 240580"/>
              <a:gd name="connsiteY3" fmla="*/ 471341 h 646315"/>
              <a:gd name="connsiteX4" fmla="*/ 30267 w 240580"/>
              <a:gd name="connsiteY4" fmla="*/ 499621 h 646315"/>
              <a:gd name="connsiteX5" fmla="*/ 11414 w 240580"/>
              <a:gd name="connsiteY5" fmla="*/ 556182 h 646315"/>
              <a:gd name="connsiteX6" fmla="*/ 1987 w 240580"/>
              <a:gd name="connsiteY6" fmla="*/ 603316 h 646315"/>
              <a:gd name="connsiteX7" fmla="*/ 39694 w 240580"/>
              <a:gd name="connsiteY7" fmla="*/ 641023 h 646315"/>
              <a:gd name="connsiteX8" fmla="*/ 67974 w 240580"/>
              <a:gd name="connsiteY8" fmla="*/ 622169 h 646315"/>
              <a:gd name="connsiteX9" fmla="*/ 190523 w 240580"/>
              <a:gd name="connsiteY9" fmla="*/ 612743 h 646315"/>
              <a:gd name="connsiteX10" fmla="*/ 218803 w 240580"/>
              <a:gd name="connsiteY10" fmla="*/ 593889 h 646315"/>
              <a:gd name="connsiteX11" fmla="*/ 237657 w 240580"/>
              <a:gd name="connsiteY11" fmla="*/ 565609 h 646315"/>
              <a:gd name="connsiteX12" fmla="*/ 228230 w 240580"/>
              <a:gd name="connsiteY12" fmla="*/ 188536 h 646315"/>
              <a:gd name="connsiteX13" fmla="*/ 218803 w 240580"/>
              <a:gd name="connsiteY13" fmla="*/ 75415 h 646315"/>
              <a:gd name="connsiteX14" fmla="*/ 199950 w 240580"/>
              <a:gd name="connsiteY14" fmla="*/ 18854 h 646315"/>
              <a:gd name="connsiteX15" fmla="*/ 171669 w 240580"/>
              <a:gd name="connsiteY15" fmla="*/ 0 h 646315"/>
              <a:gd name="connsiteX16" fmla="*/ 115108 w 240580"/>
              <a:gd name="connsiteY16" fmla="*/ 18854 h 646315"/>
              <a:gd name="connsiteX17" fmla="*/ 77401 w 240580"/>
              <a:gd name="connsiteY17" fmla="*/ 56561 h 646315"/>
              <a:gd name="connsiteX18" fmla="*/ 86828 w 240580"/>
              <a:gd name="connsiteY18" fmla="*/ 141402 h 646315"/>
              <a:gd name="connsiteX19" fmla="*/ 115108 w 240580"/>
              <a:gd name="connsiteY19" fmla="*/ 131976 h 646315"/>
              <a:gd name="connsiteX20" fmla="*/ 105682 w 240580"/>
              <a:gd name="connsiteY20" fmla="*/ 113122 h 64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0580" h="646315">
                <a:moveTo>
                  <a:pt x="105682" y="113122"/>
                </a:moveTo>
                <a:cubicBezTo>
                  <a:pt x="102540" y="150829"/>
                  <a:pt x="103887" y="276817"/>
                  <a:pt x="96255" y="358219"/>
                </a:cubicBezTo>
                <a:cubicBezTo>
                  <a:pt x="90643" y="418083"/>
                  <a:pt x="78834" y="402488"/>
                  <a:pt x="58548" y="443060"/>
                </a:cubicBezTo>
                <a:cubicBezTo>
                  <a:pt x="54104" y="451948"/>
                  <a:pt x="53565" y="462453"/>
                  <a:pt x="49121" y="471341"/>
                </a:cubicBezTo>
                <a:cubicBezTo>
                  <a:pt x="44054" y="481474"/>
                  <a:pt x="34868" y="489268"/>
                  <a:pt x="30267" y="499621"/>
                </a:cubicBezTo>
                <a:cubicBezTo>
                  <a:pt x="22196" y="517782"/>
                  <a:pt x="17698" y="537328"/>
                  <a:pt x="11414" y="556182"/>
                </a:cubicBezTo>
                <a:cubicBezTo>
                  <a:pt x="0" y="590426"/>
                  <a:pt x="1987" y="574524"/>
                  <a:pt x="1987" y="603316"/>
                </a:cubicBezTo>
                <a:cubicBezTo>
                  <a:pt x="8602" y="623161"/>
                  <a:pt x="7941" y="646315"/>
                  <a:pt x="39694" y="641023"/>
                </a:cubicBezTo>
                <a:cubicBezTo>
                  <a:pt x="50869" y="639160"/>
                  <a:pt x="56838" y="624257"/>
                  <a:pt x="67974" y="622169"/>
                </a:cubicBezTo>
                <a:cubicBezTo>
                  <a:pt x="108243" y="614619"/>
                  <a:pt x="149673" y="615885"/>
                  <a:pt x="190523" y="612743"/>
                </a:cubicBezTo>
                <a:cubicBezTo>
                  <a:pt x="199950" y="606458"/>
                  <a:pt x="210792" y="601900"/>
                  <a:pt x="218803" y="593889"/>
                </a:cubicBezTo>
                <a:cubicBezTo>
                  <a:pt x="226814" y="585878"/>
                  <a:pt x="237394" y="576936"/>
                  <a:pt x="237657" y="565609"/>
                </a:cubicBezTo>
                <a:cubicBezTo>
                  <a:pt x="240580" y="439913"/>
                  <a:pt x="233062" y="314173"/>
                  <a:pt x="228230" y="188536"/>
                </a:cubicBezTo>
                <a:cubicBezTo>
                  <a:pt x="226776" y="150726"/>
                  <a:pt x="225023" y="112738"/>
                  <a:pt x="218803" y="75415"/>
                </a:cubicBezTo>
                <a:cubicBezTo>
                  <a:pt x="215536" y="55812"/>
                  <a:pt x="216486" y="29878"/>
                  <a:pt x="199950" y="18854"/>
                </a:cubicBezTo>
                <a:lnTo>
                  <a:pt x="171669" y="0"/>
                </a:lnTo>
                <a:cubicBezTo>
                  <a:pt x="152815" y="6285"/>
                  <a:pt x="121392" y="0"/>
                  <a:pt x="115108" y="18854"/>
                </a:cubicBezTo>
                <a:cubicBezTo>
                  <a:pt x="102540" y="56561"/>
                  <a:pt x="115109" y="43992"/>
                  <a:pt x="77401" y="56561"/>
                </a:cubicBezTo>
                <a:cubicBezTo>
                  <a:pt x="80543" y="84841"/>
                  <a:pt x="74103" y="115952"/>
                  <a:pt x="86828" y="141402"/>
                </a:cubicBezTo>
                <a:cubicBezTo>
                  <a:pt x="91272" y="150290"/>
                  <a:pt x="106220" y="136419"/>
                  <a:pt x="115108" y="131976"/>
                </a:cubicBezTo>
                <a:cubicBezTo>
                  <a:pt x="117918" y="130571"/>
                  <a:pt x="108824" y="75415"/>
                  <a:pt x="105682" y="1131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5643570" y="2214554"/>
            <a:ext cx="225719" cy="498050"/>
          </a:xfrm>
          <a:custGeom>
            <a:avLst/>
            <a:gdLst>
              <a:gd name="connsiteX0" fmla="*/ 104337 w 179751"/>
              <a:gd name="connsiteY0" fmla="*/ 45563 h 498050"/>
              <a:gd name="connsiteX1" fmla="*/ 94910 w 179751"/>
              <a:gd name="connsiteY1" fmla="*/ 328368 h 498050"/>
              <a:gd name="connsiteX2" fmla="*/ 76056 w 179751"/>
              <a:gd name="connsiteY2" fmla="*/ 384928 h 498050"/>
              <a:gd name="connsiteX3" fmla="*/ 19496 w 179751"/>
              <a:gd name="connsiteY3" fmla="*/ 422636 h 498050"/>
              <a:gd name="connsiteX4" fmla="*/ 19496 w 179751"/>
              <a:gd name="connsiteY4" fmla="*/ 488623 h 498050"/>
              <a:gd name="connsiteX5" fmla="*/ 47776 w 179751"/>
              <a:gd name="connsiteY5" fmla="*/ 498050 h 498050"/>
              <a:gd name="connsiteX6" fmla="*/ 76056 w 179751"/>
              <a:gd name="connsiteY6" fmla="*/ 488623 h 498050"/>
              <a:gd name="connsiteX7" fmla="*/ 94910 w 179751"/>
              <a:gd name="connsiteY7" fmla="*/ 460343 h 498050"/>
              <a:gd name="connsiteX8" fmla="*/ 123191 w 179751"/>
              <a:gd name="connsiteY8" fmla="*/ 432062 h 498050"/>
              <a:gd name="connsiteX9" fmla="*/ 142044 w 179751"/>
              <a:gd name="connsiteY9" fmla="*/ 375502 h 498050"/>
              <a:gd name="connsiteX10" fmla="*/ 160898 w 179751"/>
              <a:gd name="connsiteY10" fmla="*/ 347221 h 498050"/>
              <a:gd name="connsiteX11" fmla="*/ 179751 w 179751"/>
              <a:gd name="connsiteY11" fmla="*/ 290660 h 498050"/>
              <a:gd name="connsiteX12" fmla="*/ 170325 w 179751"/>
              <a:gd name="connsiteY12" fmla="*/ 139831 h 498050"/>
              <a:gd name="connsiteX13" fmla="*/ 132617 w 179751"/>
              <a:gd name="connsiteY13" fmla="*/ 54990 h 498050"/>
              <a:gd name="connsiteX14" fmla="*/ 104337 w 179751"/>
              <a:gd name="connsiteY14" fmla="*/ 45563 h 49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751" h="498050">
                <a:moveTo>
                  <a:pt x="104337" y="45563"/>
                </a:moveTo>
                <a:cubicBezTo>
                  <a:pt x="98053" y="91126"/>
                  <a:pt x="102743" y="234373"/>
                  <a:pt x="94910" y="328368"/>
                </a:cubicBezTo>
                <a:cubicBezTo>
                  <a:pt x="93260" y="348173"/>
                  <a:pt x="92591" y="373904"/>
                  <a:pt x="76056" y="384928"/>
                </a:cubicBezTo>
                <a:lnTo>
                  <a:pt x="19496" y="422636"/>
                </a:lnTo>
                <a:cubicBezTo>
                  <a:pt x="11846" y="445585"/>
                  <a:pt x="0" y="464253"/>
                  <a:pt x="19496" y="488623"/>
                </a:cubicBezTo>
                <a:cubicBezTo>
                  <a:pt x="25703" y="496382"/>
                  <a:pt x="38349" y="494908"/>
                  <a:pt x="47776" y="498050"/>
                </a:cubicBezTo>
                <a:cubicBezTo>
                  <a:pt x="57203" y="494908"/>
                  <a:pt x="68297" y="494830"/>
                  <a:pt x="76056" y="488623"/>
                </a:cubicBezTo>
                <a:cubicBezTo>
                  <a:pt x="84903" y="481545"/>
                  <a:pt x="87657" y="469047"/>
                  <a:pt x="94910" y="460343"/>
                </a:cubicBezTo>
                <a:cubicBezTo>
                  <a:pt x="103445" y="450101"/>
                  <a:pt x="113764" y="441489"/>
                  <a:pt x="123191" y="432062"/>
                </a:cubicBezTo>
                <a:cubicBezTo>
                  <a:pt x="129475" y="413209"/>
                  <a:pt x="131020" y="392037"/>
                  <a:pt x="142044" y="375502"/>
                </a:cubicBezTo>
                <a:cubicBezTo>
                  <a:pt x="148329" y="366075"/>
                  <a:pt x="156297" y="357574"/>
                  <a:pt x="160898" y="347221"/>
                </a:cubicBezTo>
                <a:cubicBezTo>
                  <a:pt x="168969" y="329060"/>
                  <a:pt x="179751" y="290660"/>
                  <a:pt x="179751" y="290660"/>
                </a:cubicBezTo>
                <a:cubicBezTo>
                  <a:pt x="176609" y="240384"/>
                  <a:pt x="177131" y="189744"/>
                  <a:pt x="170325" y="139831"/>
                </a:cubicBezTo>
                <a:cubicBezTo>
                  <a:pt x="168385" y="125605"/>
                  <a:pt x="150809" y="69544"/>
                  <a:pt x="132617" y="54990"/>
                </a:cubicBezTo>
                <a:cubicBezTo>
                  <a:pt x="124858" y="48783"/>
                  <a:pt x="110622" y="0"/>
                  <a:pt x="104337" y="455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5786446" y="2357430"/>
            <a:ext cx="550164" cy="155331"/>
          </a:xfrm>
          <a:custGeom>
            <a:avLst/>
            <a:gdLst>
              <a:gd name="connsiteX0" fmla="*/ 51847 w 550164"/>
              <a:gd name="connsiteY0" fmla="*/ 27121 h 155331"/>
              <a:gd name="connsiteX1" fmla="*/ 334651 w 550164"/>
              <a:gd name="connsiteY1" fmla="*/ 17695 h 155331"/>
              <a:gd name="connsiteX2" fmla="*/ 447773 w 550164"/>
              <a:gd name="connsiteY2" fmla="*/ 8268 h 155331"/>
              <a:gd name="connsiteX3" fmla="*/ 466627 w 550164"/>
              <a:gd name="connsiteY3" fmla="*/ 64829 h 155331"/>
              <a:gd name="connsiteX4" fmla="*/ 485480 w 550164"/>
              <a:gd name="connsiteY4" fmla="*/ 102536 h 155331"/>
              <a:gd name="connsiteX5" fmla="*/ 466627 w 550164"/>
              <a:gd name="connsiteY5" fmla="*/ 130816 h 155331"/>
              <a:gd name="connsiteX6" fmla="*/ 410066 w 550164"/>
              <a:gd name="connsiteY6" fmla="*/ 149670 h 155331"/>
              <a:gd name="connsiteX7" fmla="*/ 315798 w 550164"/>
              <a:gd name="connsiteY7" fmla="*/ 140243 h 155331"/>
              <a:gd name="connsiteX8" fmla="*/ 61274 w 550164"/>
              <a:gd name="connsiteY8" fmla="*/ 121390 h 155331"/>
              <a:gd name="connsiteX9" fmla="*/ 32994 w 550164"/>
              <a:gd name="connsiteY9" fmla="*/ 36548 h 155331"/>
              <a:gd name="connsiteX10" fmla="*/ 23567 w 550164"/>
              <a:gd name="connsiteY10" fmla="*/ 8268 h 155331"/>
              <a:gd name="connsiteX11" fmla="*/ 51847 w 550164"/>
              <a:gd name="connsiteY11" fmla="*/ 27121 h 15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164" h="155331">
                <a:moveTo>
                  <a:pt x="51847" y="27121"/>
                </a:moveTo>
                <a:cubicBezTo>
                  <a:pt x="103694" y="28692"/>
                  <a:pt x="240468" y="22786"/>
                  <a:pt x="334651" y="17695"/>
                </a:cubicBezTo>
                <a:cubicBezTo>
                  <a:pt x="550164" y="6046"/>
                  <a:pt x="283688" y="8268"/>
                  <a:pt x="447773" y="8268"/>
                </a:cubicBezTo>
                <a:lnTo>
                  <a:pt x="466627" y="64829"/>
                </a:lnTo>
                <a:cubicBezTo>
                  <a:pt x="477459" y="97326"/>
                  <a:pt x="469026" y="86082"/>
                  <a:pt x="485480" y="102536"/>
                </a:cubicBezTo>
                <a:cubicBezTo>
                  <a:pt x="479196" y="111963"/>
                  <a:pt x="476234" y="124811"/>
                  <a:pt x="466627" y="130816"/>
                </a:cubicBezTo>
                <a:cubicBezTo>
                  <a:pt x="449774" y="141349"/>
                  <a:pt x="410066" y="149670"/>
                  <a:pt x="410066" y="149670"/>
                </a:cubicBezTo>
                <a:cubicBezTo>
                  <a:pt x="378643" y="146528"/>
                  <a:pt x="347323" y="142097"/>
                  <a:pt x="315798" y="140243"/>
                </a:cubicBezTo>
                <a:cubicBezTo>
                  <a:pt x="64864" y="125482"/>
                  <a:pt x="163105" y="155331"/>
                  <a:pt x="61274" y="121390"/>
                </a:cubicBezTo>
                <a:lnTo>
                  <a:pt x="32994" y="36548"/>
                </a:lnTo>
                <a:cubicBezTo>
                  <a:pt x="29852" y="27121"/>
                  <a:pt x="18055" y="0"/>
                  <a:pt x="23567" y="8268"/>
                </a:cubicBezTo>
                <a:cubicBezTo>
                  <a:pt x="44885" y="40246"/>
                  <a:pt x="0" y="25550"/>
                  <a:pt x="51847" y="271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84786">
            <a:off x="5673536" y="2368643"/>
            <a:ext cx="447742" cy="1127507"/>
          </a:xfrm>
          <a:custGeom>
            <a:avLst/>
            <a:gdLst>
              <a:gd name="connsiteX0" fmla="*/ 608666 w 610493"/>
              <a:gd name="connsiteY0" fmla="*/ 6284 h 817387"/>
              <a:gd name="connsiteX1" fmla="*/ 599239 w 610493"/>
              <a:gd name="connsiteY1" fmla="*/ 43991 h 817387"/>
              <a:gd name="connsiteX2" fmla="*/ 542678 w 610493"/>
              <a:gd name="connsiteY2" fmla="*/ 157113 h 817387"/>
              <a:gd name="connsiteX3" fmla="*/ 514398 w 610493"/>
              <a:gd name="connsiteY3" fmla="*/ 175966 h 817387"/>
              <a:gd name="connsiteX4" fmla="*/ 495544 w 610493"/>
              <a:gd name="connsiteY4" fmla="*/ 204247 h 817387"/>
              <a:gd name="connsiteX5" fmla="*/ 486117 w 610493"/>
              <a:gd name="connsiteY5" fmla="*/ 232527 h 817387"/>
              <a:gd name="connsiteX6" fmla="*/ 457837 w 610493"/>
              <a:gd name="connsiteY6" fmla="*/ 251381 h 817387"/>
              <a:gd name="connsiteX7" fmla="*/ 420130 w 610493"/>
              <a:gd name="connsiteY7" fmla="*/ 298515 h 817387"/>
              <a:gd name="connsiteX8" fmla="*/ 372996 w 610493"/>
              <a:gd name="connsiteY8" fmla="*/ 345649 h 817387"/>
              <a:gd name="connsiteX9" fmla="*/ 325862 w 610493"/>
              <a:gd name="connsiteY9" fmla="*/ 402209 h 817387"/>
              <a:gd name="connsiteX10" fmla="*/ 307008 w 610493"/>
              <a:gd name="connsiteY10" fmla="*/ 430490 h 817387"/>
              <a:gd name="connsiteX11" fmla="*/ 278728 w 610493"/>
              <a:gd name="connsiteY11" fmla="*/ 449344 h 817387"/>
              <a:gd name="connsiteX12" fmla="*/ 222167 w 610493"/>
              <a:gd name="connsiteY12" fmla="*/ 496478 h 817387"/>
              <a:gd name="connsiteX13" fmla="*/ 203313 w 610493"/>
              <a:gd name="connsiteY13" fmla="*/ 524758 h 817387"/>
              <a:gd name="connsiteX14" fmla="*/ 146752 w 610493"/>
              <a:gd name="connsiteY14" fmla="*/ 553038 h 817387"/>
              <a:gd name="connsiteX15" fmla="*/ 71338 w 610493"/>
              <a:gd name="connsiteY15" fmla="*/ 619026 h 817387"/>
              <a:gd name="connsiteX16" fmla="*/ 33631 w 610493"/>
              <a:gd name="connsiteY16" fmla="*/ 656733 h 817387"/>
              <a:gd name="connsiteX17" fmla="*/ 24204 w 610493"/>
              <a:gd name="connsiteY17" fmla="*/ 779282 h 817387"/>
              <a:gd name="connsiteX18" fmla="*/ 80765 w 610493"/>
              <a:gd name="connsiteY18" fmla="*/ 807562 h 817387"/>
              <a:gd name="connsiteX19" fmla="*/ 241020 w 610493"/>
              <a:gd name="connsiteY19" fmla="*/ 760428 h 817387"/>
              <a:gd name="connsiteX20" fmla="*/ 297581 w 610493"/>
              <a:gd name="connsiteY20" fmla="*/ 722721 h 817387"/>
              <a:gd name="connsiteX21" fmla="*/ 325862 w 610493"/>
              <a:gd name="connsiteY21" fmla="*/ 703867 h 817387"/>
              <a:gd name="connsiteX22" fmla="*/ 363569 w 610493"/>
              <a:gd name="connsiteY22" fmla="*/ 647306 h 817387"/>
              <a:gd name="connsiteX23" fmla="*/ 420130 w 610493"/>
              <a:gd name="connsiteY23" fmla="*/ 609599 h 817387"/>
              <a:gd name="connsiteX24" fmla="*/ 467264 w 610493"/>
              <a:gd name="connsiteY24" fmla="*/ 553038 h 817387"/>
              <a:gd name="connsiteX25" fmla="*/ 495544 w 610493"/>
              <a:gd name="connsiteY25" fmla="*/ 534185 h 817387"/>
              <a:gd name="connsiteX26" fmla="*/ 514398 w 610493"/>
              <a:gd name="connsiteY26" fmla="*/ 496478 h 817387"/>
              <a:gd name="connsiteX27" fmla="*/ 533251 w 610493"/>
              <a:gd name="connsiteY27" fmla="*/ 468197 h 817387"/>
              <a:gd name="connsiteX28" fmla="*/ 552105 w 610493"/>
              <a:gd name="connsiteY28" fmla="*/ 402209 h 817387"/>
              <a:gd name="connsiteX29" fmla="*/ 561532 w 610493"/>
              <a:gd name="connsiteY29" fmla="*/ 373929 h 817387"/>
              <a:gd name="connsiteX30" fmla="*/ 570958 w 610493"/>
              <a:gd name="connsiteY30" fmla="*/ 307941 h 817387"/>
              <a:gd name="connsiteX31" fmla="*/ 580385 w 610493"/>
              <a:gd name="connsiteY31" fmla="*/ 270234 h 817387"/>
              <a:gd name="connsiteX32" fmla="*/ 589812 w 610493"/>
              <a:gd name="connsiteY32" fmla="*/ 157113 h 817387"/>
              <a:gd name="connsiteX33" fmla="*/ 599239 w 610493"/>
              <a:gd name="connsiteY33" fmla="*/ 128832 h 817387"/>
              <a:gd name="connsiteX34" fmla="*/ 608666 w 610493"/>
              <a:gd name="connsiteY34" fmla="*/ 81698 h 817387"/>
              <a:gd name="connsiteX35" fmla="*/ 608666 w 610493"/>
              <a:gd name="connsiteY35" fmla="*/ 6284 h 8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10493" h="817387">
                <a:moveTo>
                  <a:pt x="608666" y="6284"/>
                </a:moveTo>
                <a:cubicBezTo>
                  <a:pt x="607095" y="0"/>
                  <a:pt x="602962" y="31582"/>
                  <a:pt x="599239" y="43991"/>
                </a:cubicBezTo>
                <a:cubicBezTo>
                  <a:pt x="589829" y="75358"/>
                  <a:pt x="572471" y="137251"/>
                  <a:pt x="542678" y="157113"/>
                </a:cubicBezTo>
                <a:lnTo>
                  <a:pt x="514398" y="175966"/>
                </a:lnTo>
                <a:cubicBezTo>
                  <a:pt x="508113" y="185393"/>
                  <a:pt x="500611" y="194113"/>
                  <a:pt x="495544" y="204247"/>
                </a:cubicBezTo>
                <a:cubicBezTo>
                  <a:pt x="491100" y="213135"/>
                  <a:pt x="492324" y="224768"/>
                  <a:pt x="486117" y="232527"/>
                </a:cubicBezTo>
                <a:cubicBezTo>
                  <a:pt x="479039" y="241374"/>
                  <a:pt x="467264" y="245096"/>
                  <a:pt x="457837" y="251381"/>
                </a:cubicBezTo>
                <a:cubicBezTo>
                  <a:pt x="439485" y="306435"/>
                  <a:pt x="462769" y="255876"/>
                  <a:pt x="420130" y="298515"/>
                </a:cubicBezTo>
                <a:cubicBezTo>
                  <a:pt x="357285" y="361360"/>
                  <a:pt x="448409" y="295372"/>
                  <a:pt x="372996" y="345649"/>
                </a:cubicBezTo>
                <a:cubicBezTo>
                  <a:pt x="326181" y="415869"/>
                  <a:pt x="386352" y="329620"/>
                  <a:pt x="325862" y="402209"/>
                </a:cubicBezTo>
                <a:cubicBezTo>
                  <a:pt x="318609" y="410913"/>
                  <a:pt x="315019" y="422479"/>
                  <a:pt x="307008" y="430490"/>
                </a:cubicBezTo>
                <a:cubicBezTo>
                  <a:pt x="298997" y="438501"/>
                  <a:pt x="287432" y="442091"/>
                  <a:pt x="278728" y="449344"/>
                </a:cubicBezTo>
                <a:cubicBezTo>
                  <a:pt x="206145" y="509830"/>
                  <a:pt x="292381" y="449667"/>
                  <a:pt x="222167" y="496478"/>
                </a:cubicBezTo>
                <a:cubicBezTo>
                  <a:pt x="215882" y="505905"/>
                  <a:pt x="211324" y="516747"/>
                  <a:pt x="203313" y="524758"/>
                </a:cubicBezTo>
                <a:cubicBezTo>
                  <a:pt x="185037" y="543034"/>
                  <a:pt x="169756" y="545371"/>
                  <a:pt x="146752" y="553038"/>
                </a:cubicBezTo>
                <a:cubicBezTo>
                  <a:pt x="93341" y="633158"/>
                  <a:pt x="181304" y="509064"/>
                  <a:pt x="71338" y="619026"/>
                </a:cubicBezTo>
                <a:lnTo>
                  <a:pt x="33631" y="656733"/>
                </a:lnTo>
                <a:cubicBezTo>
                  <a:pt x="13836" y="706218"/>
                  <a:pt x="0" y="718771"/>
                  <a:pt x="24204" y="779282"/>
                </a:cubicBezTo>
                <a:cubicBezTo>
                  <a:pt x="29827" y="793338"/>
                  <a:pt x="68861" y="803594"/>
                  <a:pt x="80765" y="807562"/>
                </a:cubicBezTo>
                <a:cubicBezTo>
                  <a:pt x="207026" y="796083"/>
                  <a:pt x="155581" y="817387"/>
                  <a:pt x="241020" y="760428"/>
                </a:cubicBezTo>
                <a:lnTo>
                  <a:pt x="297581" y="722721"/>
                </a:lnTo>
                <a:lnTo>
                  <a:pt x="325862" y="703867"/>
                </a:lnTo>
                <a:cubicBezTo>
                  <a:pt x="338431" y="685013"/>
                  <a:pt x="344715" y="659875"/>
                  <a:pt x="363569" y="647306"/>
                </a:cubicBezTo>
                <a:lnTo>
                  <a:pt x="420130" y="609599"/>
                </a:lnTo>
                <a:cubicBezTo>
                  <a:pt x="438668" y="581792"/>
                  <a:pt x="440045" y="575721"/>
                  <a:pt x="467264" y="553038"/>
                </a:cubicBezTo>
                <a:cubicBezTo>
                  <a:pt x="475967" y="545785"/>
                  <a:pt x="486117" y="540469"/>
                  <a:pt x="495544" y="534185"/>
                </a:cubicBezTo>
                <a:cubicBezTo>
                  <a:pt x="501829" y="521616"/>
                  <a:pt x="507426" y="508679"/>
                  <a:pt x="514398" y="496478"/>
                </a:cubicBezTo>
                <a:cubicBezTo>
                  <a:pt x="520019" y="486641"/>
                  <a:pt x="528184" y="478331"/>
                  <a:pt x="533251" y="468197"/>
                </a:cubicBezTo>
                <a:cubicBezTo>
                  <a:pt x="540786" y="453126"/>
                  <a:pt x="548077" y="416308"/>
                  <a:pt x="552105" y="402209"/>
                </a:cubicBezTo>
                <a:cubicBezTo>
                  <a:pt x="554835" y="392655"/>
                  <a:pt x="558390" y="383356"/>
                  <a:pt x="561532" y="373929"/>
                </a:cubicBezTo>
                <a:cubicBezTo>
                  <a:pt x="564674" y="351933"/>
                  <a:pt x="566983" y="329802"/>
                  <a:pt x="570958" y="307941"/>
                </a:cubicBezTo>
                <a:cubicBezTo>
                  <a:pt x="573276" y="295194"/>
                  <a:pt x="578778" y="283090"/>
                  <a:pt x="580385" y="270234"/>
                </a:cubicBezTo>
                <a:cubicBezTo>
                  <a:pt x="585078" y="232688"/>
                  <a:pt x="584811" y="194619"/>
                  <a:pt x="589812" y="157113"/>
                </a:cubicBezTo>
                <a:cubicBezTo>
                  <a:pt x="591125" y="147263"/>
                  <a:pt x="596829" y="138472"/>
                  <a:pt x="599239" y="128832"/>
                </a:cubicBezTo>
                <a:cubicBezTo>
                  <a:pt x="603125" y="113288"/>
                  <a:pt x="607335" y="97665"/>
                  <a:pt x="608666" y="81698"/>
                </a:cubicBezTo>
                <a:cubicBezTo>
                  <a:pt x="610493" y="59778"/>
                  <a:pt x="610237" y="12569"/>
                  <a:pt x="608666" y="62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5786446" y="2500306"/>
            <a:ext cx="559820" cy="972695"/>
          </a:xfrm>
          <a:custGeom>
            <a:avLst/>
            <a:gdLst>
              <a:gd name="connsiteX0" fmla="*/ 9427 w 559820"/>
              <a:gd name="connsiteY0" fmla="*/ 0 h 972695"/>
              <a:gd name="connsiteX1" fmla="*/ 18854 w 559820"/>
              <a:gd name="connsiteY1" fmla="*/ 188536 h 972695"/>
              <a:gd name="connsiteX2" fmla="*/ 28280 w 559820"/>
              <a:gd name="connsiteY2" fmla="*/ 216816 h 972695"/>
              <a:gd name="connsiteX3" fmla="*/ 37707 w 559820"/>
              <a:gd name="connsiteY3" fmla="*/ 263950 h 972695"/>
              <a:gd name="connsiteX4" fmla="*/ 47134 w 559820"/>
              <a:gd name="connsiteY4" fmla="*/ 301657 h 972695"/>
              <a:gd name="connsiteX5" fmla="*/ 56561 w 559820"/>
              <a:gd name="connsiteY5" fmla="*/ 358218 h 972695"/>
              <a:gd name="connsiteX6" fmla="*/ 84841 w 559820"/>
              <a:gd name="connsiteY6" fmla="*/ 386498 h 972695"/>
              <a:gd name="connsiteX7" fmla="*/ 113122 w 559820"/>
              <a:gd name="connsiteY7" fmla="*/ 443059 h 972695"/>
              <a:gd name="connsiteX8" fmla="*/ 141402 w 559820"/>
              <a:gd name="connsiteY8" fmla="*/ 480767 h 972695"/>
              <a:gd name="connsiteX9" fmla="*/ 160256 w 559820"/>
              <a:gd name="connsiteY9" fmla="*/ 509047 h 972695"/>
              <a:gd name="connsiteX10" fmla="*/ 169682 w 559820"/>
              <a:gd name="connsiteY10" fmla="*/ 556181 h 972695"/>
              <a:gd name="connsiteX11" fmla="*/ 197963 w 559820"/>
              <a:gd name="connsiteY11" fmla="*/ 631595 h 972695"/>
              <a:gd name="connsiteX12" fmla="*/ 226243 w 559820"/>
              <a:gd name="connsiteY12" fmla="*/ 659876 h 972695"/>
              <a:gd name="connsiteX13" fmla="*/ 263950 w 559820"/>
              <a:gd name="connsiteY13" fmla="*/ 716437 h 972695"/>
              <a:gd name="connsiteX14" fmla="*/ 273377 w 559820"/>
              <a:gd name="connsiteY14" fmla="*/ 744717 h 972695"/>
              <a:gd name="connsiteX15" fmla="*/ 311084 w 559820"/>
              <a:gd name="connsiteY15" fmla="*/ 801278 h 972695"/>
              <a:gd name="connsiteX16" fmla="*/ 320511 w 559820"/>
              <a:gd name="connsiteY16" fmla="*/ 829558 h 972695"/>
              <a:gd name="connsiteX17" fmla="*/ 367645 w 559820"/>
              <a:gd name="connsiteY17" fmla="*/ 886119 h 972695"/>
              <a:gd name="connsiteX18" fmla="*/ 395926 w 559820"/>
              <a:gd name="connsiteY18" fmla="*/ 904973 h 972695"/>
              <a:gd name="connsiteX19" fmla="*/ 414779 w 559820"/>
              <a:gd name="connsiteY19" fmla="*/ 933253 h 972695"/>
              <a:gd name="connsiteX20" fmla="*/ 471340 w 559820"/>
              <a:gd name="connsiteY20" fmla="*/ 961534 h 972695"/>
              <a:gd name="connsiteX21" fmla="*/ 509047 w 559820"/>
              <a:gd name="connsiteY21" fmla="*/ 970960 h 972695"/>
              <a:gd name="connsiteX22" fmla="*/ 556181 w 559820"/>
              <a:gd name="connsiteY22" fmla="*/ 970960 h 972695"/>
              <a:gd name="connsiteX23" fmla="*/ 537328 w 559820"/>
              <a:gd name="connsiteY23" fmla="*/ 801278 h 972695"/>
              <a:gd name="connsiteX24" fmla="*/ 518474 w 559820"/>
              <a:gd name="connsiteY24" fmla="*/ 772997 h 972695"/>
              <a:gd name="connsiteX25" fmla="*/ 490194 w 559820"/>
              <a:gd name="connsiteY25" fmla="*/ 754144 h 972695"/>
              <a:gd name="connsiteX26" fmla="*/ 452487 w 559820"/>
              <a:gd name="connsiteY26" fmla="*/ 707010 h 972695"/>
              <a:gd name="connsiteX27" fmla="*/ 443060 w 559820"/>
              <a:gd name="connsiteY27" fmla="*/ 678729 h 972695"/>
              <a:gd name="connsiteX28" fmla="*/ 395926 w 559820"/>
              <a:gd name="connsiteY28" fmla="*/ 622169 h 972695"/>
              <a:gd name="connsiteX29" fmla="*/ 329938 w 559820"/>
              <a:gd name="connsiteY29" fmla="*/ 546754 h 972695"/>
              <a:gd name="connsiteX30" fmla="*/ 311084 w 559820"/>
              <a:gd name="connsiteY30" fmla="*/ 518474 h 972695"/>
              <a:gd name="connsiteX31" fmla="*/ 263950 w 559820"/>
              <a:gd name="connsiteY31" fmla="*/ 461913 h 972695"/>
              <a:gd name="connsiteX32" fmla="*/ 226243 w 559820"/>
              <a:gd name="connsiteY32" fmla="*/ 405352 h 972695"/>
              <a:gd name="connsiteX33" fmla="*/ 160256 w 559820"/>
              <a:gd name="connsiteY33" fmla="*/ 320511 h 972695"/>
              <a:gd name="connsiteX34" fmla="*/ 150829 w 559820"/>
              <a:gd name="connsiteY34" fmla="*/ 292230 h 972695"/>
              <a:gd name="connsiteX35" fmla="*/ 131975 w 559820"/>
              <a:gd name="connsiteY35" fmla="*/ 263950 h 972695"/>
              <a:gd name="connsiteX36" fmla="*/ 113122 w 559820"/>
              <a:gd name="connsiteY36" fmla="*/ 207389 h 972695"/>
              <a:gd name="connsiteX37" fmla="*/ 103695 w 559820"/>
              <a:gd name="connsiteY37" fmla="*/ 179109 h 972695"/>
              <a:gd name="connsiteX38" fmla="*/ 94268 w 559820"/>
              <a:gd name="connsiteY38" fmla="*/ 150828 h 972695"/>
              <a:gd name="connsiteX39" fmla="*/ 75414 w 559820"/>
              <a:gd name="connsiteY39" fmla="*/ 28280 h 972695"/>
              <a:gd name="connsiteX40" fmla="*/ 56561 w 559820"/>
              <a:gd name="connsiteY40" fmla="*/ 0 h 972695"/>
              <a:gd name="connsiteX41" fmla="*/ 28280 w 559820"/>
              <a:gd name="connsiteY41" fmla="*/ 9426 h 972695"/>
              <a:gd name="connsiteX42" fmla="*/ 0 w 559820"/>
              <a:gd name="connsiteY42" fmla="*/ 56560 h 972695"/>
              <a:gd name="connsiteX43" fmla="*/ 9427 w 559820"/>
              <a:gd name="connsiteY43" fmla="*/ 56560 h 972695"/>
              <a:gd name="connsiteX44" fmla="*/ 9427 w 559820"/>
              <a:gd name="connsiteY44" fmla="*/ 0 h 97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59820" h="972695">
                <a:moveTo>
                  <a:pt x="9427" y="0"/>
                </a:moveTo>
                <a:cubicBezTo>
                  <a:pt x="12569" y="62845"/>
                  <a:pt x="13403" y="125849"/>
                  <a:pt x="18854" y="188536"/>
                </a:cubicBezTo>
                <a:cubicBezTo>
                  <a:pt x="19715" y="198435"/>
                  <a:pt x="25870" y="207176"/>
                  <a:pt x="28280" y="216816"/>
                </a:cubicBezTo>
                <a:cubicBezTo>
                  <a:pt x="32166" y="232360"/>
                  <a:pt x="34231" y="248309"/>
                  <a:pt x="37707" y="263950"/>
                </a:cubicBezTo>
                <a:cubicBezTo>
                  <a:pt x="40518" y="276597"/>
                  <a:pt x="44593" y="288953"/>
                  <a:pt x="47134" y="301657"/>
                </a:cubicBezTo>
                <a:cubicBezTo>
                  <a:pt x="50883" y="320400"/>
                  <a:pt x="48798" y="340752"/>
                  <a:pt x="56561" y="358218"/>
                </a:cubicBezTo>
                <a:cubicBezTo>
                  <a:pt x="61975" y="370400"/>
                  <a:pt x="76307" y="376257"/>
                  <a:pt x="84841" y="386498"/>
                </a:cubicBezTo>
                <a:cubicBezTo>
                  <a:pt x="129626" y="440241"/>
                  <a:pt x="82204" y="388951"/>
                  <a:pt x="113122" y="443059"/>
                </a:cubicBezTo>
                <a:cubicBezTo>
                  <a:pt x="120917" y="456700"/>
                  <a:pt x="132270" y="467982"/>
                  <a:pt x="141402" y="480767"/>
                </a:cubicBezTo>
                <a:cubicBezTo>
                  <a:pt x="147987" y="489986"/>
                  <a:pt x="153971" y="499620"/>
                  <a:pt x="160256" y="509047"/>
                </a:cubicBezTo>
                <a:cubicBezTo>
                  <a:pt x="163398" y="524758"/>
                  <a:pt x="166206" y="540540"/>
                  <a:pt x="169682" y="556181"/>
                </a:cubicBezTo>
                <a:cubicBezTo>
                  <a:pt x="176049" y="584831"/>
                  <a:pt x="180331" y="606910"/>
                  <a:pt x="197963" y="631595"/>
                </a:cubicBezTo>
                <a:cubicBezTo>
                  <a:pt x="205712" y="642443"/>
                  <a:pt x="216816" y="650449"/>
                  <a:pt x="226243" y="659876"/>
                </a:cubicBezTo>
                <a:cubicBezTo>
                  <a:pt x="248658" y="727119"/>
                  <a:pt x="216875" y="645824"/>
                  <a:pt x="263950" y="716437"/>
                </a:cubicBezTo>
                <a:cubicBezTo>
                  <a:pt x="269462" y="724705"/>
                  <a:pt x="268551" y="736031"/>
                  <a:pt x="273377" y="744717"/>
                </a:cubicBezTo>
                <a:cubicBezTo>
                  <a:pt x="284381" y="764525"/>
                  <a:pt x="303918" y="779782"/>
                  <a:pt x="311084" y="801278"/>
                </a:cubicBezTo>
                <a:cubicBezTo>
                  <a:pt x="314226" y="810705"/>
                  <a:pt x="316067" y="820670"/>
                  <a:pt x="320511" y="829558"/>
                </a:cubicBezTo>
                <a:cubicBezTo>
                  <a:pt x="331105" y="850745"/>
                  <a:pt x="349775" y="871227"/>
                  <a:pt x="367645" y="886119"/>
                </a:cubicBezTo>
                <a:cubicBezTo>
                  <a:pt x="376349" y="893372"/>
                  <a:pt x="386499" y="898688"/>
                  <a:pt x="395926" y="904973"/>
                </a:cubicBezTo>
                <a:cubicBezTo>
                  <a:pt x="402210" y="914400"/>
                  <a:pt x="406768" y="925242"/>
                  <a:pt x="414779" y="933253"/>
                </a:cubicBezTo>
                <a:cubicBezTo>
                  <a:pt x="431304" y="949778"/>
                  <a:pt x="449873" y="955401"/>
                  <a:pt x="471340" y="961534"/>
                </a:cubicBezTo>
                <a:cubicBezTo>
                  <a:pt x="483797" y="965093"/>
                  <a:pt x="496170" y="969529"/>
                  <a:pt x="509047" y="970960"/>
                </a:cubicBezTo>
                <a:cubicBezTo>
                  <a:pt x="524662" y="972695"/>
                  <a:pt x="540470" y="970960"/>
                  <a:pt x="556181" y="970960"/>
                </a:cubicBezTo>
                <a:cubicBezTo>
                  <a:pt x="555003" y="953287"/>
                  <a:pt x="559820" y="846261"/>
                  <a:pt x="537328" y="801278"/>
                </a:cubicBezTo>
                <a:cubicBezTo>
                  <a:pt x="532261" y="791144"/>
                  <a:pt x="526485" y="781008"/>
                  <a:pt x="518474" y="772997"/>
                </a:cubicBezTo>
                <a:cubicBezTo>
                  <a:pt x="510463" y="764986"/>
                  <a:pt x="499621" y="760428"/>
                  <a:pt x="490194" y="754144"/>
                </a:cubicBezTo>
                <a:cubicBezTo>
                  <a:pt x="466499" y="683058"/>
                  <a:pt x="501218" y="767924"/>
                  <a:pt x="452487" y="707010"/>
                </a:cubicBezTo>
                <a:cubicBezTo>
                  <a:pt x="446279" y="699251"/>
                  <a:pt x="447504" y="687617"/>
                  <a:pt x="443060" y="678729"/>
                </a:cubicBezTo>
                <a:cubicBezTo>
                  <a:pt x="422850" y="638309"/>
                  <a:pt x="425111" y="659693"/>
                  <a:pt x="395926" y="622169"/>
                </a:cubicBezTo>
                <a:cubicBezTo>
                  <a:pt x="336705" y="546029"/>
                  <a:pt x="384685" y="583254"/>
                  <a:pt x="329938" y="546754"/>
                </a:cubicBezTo>
                <a:cubicBezTo>
                  <a:pt x="323653" y="537327"/>
                  <a:pt x="318337" y="527178"/>
                  <a:pt x="311084" y="518474"/>
                </a:cubicBezTo>
                <a:cubicBezTo>
                  <a:pt x="250598" y="445891"/>
                  <a:pt x="310761" y="532127"/>
                  <a:pt x="263950" y="461913"/>
                </a:cubicBezTo>
                <a:cubicBezTo>
                  <a:pt x="245923" y="407828"/>
                  <a:pt x="267434" y="458312"/>
                  <a:pt x="226243" y="405352"/>
                </a:cubicBezTo>
                <a:cubicBezTo>
                  <a:pt x="147314" y="303871"/>
                  <a:pt x="224460" y="384715"/>
                  <a:pt x="160256" y="320511"/>
                </a:cubicBezTo>
                <a:cubicBezTo>
                  <a:pt x="157114" y="311084"/>
                  <a:pt x="155273" y="301118"/>
                  <a:pt x="150829" y="292230"/>
                </a:cubicBezTo>
                <a:cubicBezTo>
                  <a:pt x="145762" y="282097"/>
                  <a:pt x="136576" y="274303"/>
                  <a:pt x="131975" y="263950"/>
                </a:cubicBezTo>
                <a:cubicBezTo>
                  <a:pt x="123904" y="245789"/>
                  <a:pt x="119406" y="226243"/>
                  <a:pt x="113122" y="207389"/>
                </a:cubicBezTo>
                <a:lnTo>
                  <a:pt x="103695" y="179109"/>
                </a:lnTo>
                <a:lnTo>
                  <a:pt x="94268" y="150828"/>
                </a:lnTo>
                <a:cubicBezTo>
                  <a:pt x="91564" y="123787"/>
                  <a:pt x="92401" y="62254"/>
                  <a:pt x="75414" y="28280"/>
                </a:cubicBezTo>
                <a:cubicBezTo>
                  <a:pt x="70347" y="18147"/>
                  <a:pt x="62845" y="9427"/>
                  <a:pt x="56561" y="0"/>
                </a:cubicBezTo>
                <a:cubicBezTo>
                  <a:pt x="47134" y="3142"/>
                  <a:pt x="36039" y="3219"/>
                  <a:pt x="28280" y="9426"/>
                </a:cubicBezTo>
                <a:cubicBezTo>
                  <a:pt x="18803" y="17007"/>
                  <a:pt x="6262" y="44036"/>
                  <a:pt x="0" y="56560"/>
                </a:cubicBezTo>
                <a:lnTo>
                  <a:pt x="9427" y="56560"/>
                </a:lnTo>
                <a:lnTo>
                  <a:pt x="942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20739862">
            <a:off x="6504495" y="2266631"/>
            <a:ext cx="486257" cy="448289"/>
          </a:xfrm>
          <a:custGeom>
            <a:avLst/>
            <a:gdLst>
              <a:gd name="connsiteX0" fmla="*/ 452486 w 486257"/>
              <a:gd name="connsiteY0" fmla="*/ 5229 h 448289"/>
              <a:gd name="connsiteX1" fmla="*/ 367645 w 486257"/>
              <a:gd name="connsiteY1" fmla="*/ 42936 h 448289"/>
              <a:gd name="connsiteX2" fmla="*/ 348792 w 486257"/>
              <a:gd name="connsiteY2" fmla="*/ 71216 h 448289"/>
              <a:gd name="connsiteX3" fmla="*/ 292231 w 486257"/>
              <a:gd name="connsiteY3" fmla="*/ 108924 h 448289"/>
              <a:gd name="connsiteX4" fmla="*/ 263950 w 486257"/>
              <a:gd name="connsiteY4" fmla="*/ 127777 h 448289"/>
              <a:gd name="connsiteX5" fmla="*/ 207390 w 486257"/>
              <a:gd name="connsiteY5" fmla="*/ 156058 h 448289"/>
              <a:gd name="connsiteX6" fmla="*/ 188536 w 486257"/>
              <a:gd name="connsiteY6" fmla="*/ 184338 h 448289"/>
              <a:gd name="connsiteX7" fmla="*/ 160256 w 486257"/>
              <a:gd name="connsiteY7" fmla="*/ 203192 h 448289"/>
              <a:gd name="connsiteX8" fmla="*/ 84841 w 486257"/>
              <a:gd name="connsiteY8" fmla="*/ 269179 h 448289"/>
              <a:gd name="connsiteX9" fmla="*/ 56561 w 486257"/>
              <a:gd name="connsiteY9" fmla="*/ 297460 h 448289"/>
              <a:gd name="connsiteX10" fmla="*/ 28280 w 486257"/>
              <a:gd name="connsiteY10" fmla="*/ 316313 h 448289"/>
              <a:gd name="connsiteX11" fmla="*/ 0 w 486257"/>
              <a:gd name="connsiteY11" fmla="*/ 372874 h 448289"/>
              <a:gd name="connsiteX12" fmla="*/ 9427 w 486257"/>
              <a:gd name="connsiteY12" fmla="*/ 420008 h 448289"/>
              <a:gd name="connsiteX13" fmla="*/ 65987 w 486257"/>
              <a:gd name="connsiteY13" fmla="*/ 448289 h 448289"/>
              <a:gd name="connsiteX14" fmla="*/ 235670 w 486257"/>
              <a:gd name="connsiteY14" fmla="*/ 420008 h 448289"/>
              <a:gd name="connsiteX15" fmla="*/ 292231 w 486257"/>
              <a:gd name="connsiteY15" fmla="*/ 382301 h 448289"/>
              <a:gd name="connsiteX16" fmla="*/ 320511 w 486257"/>
              <a:gd name="connsiteY16" fmla="*/ 363447 h 448289"/>
              <a:gd name="connsiteX17" fmla="*/ 395926 w 486257"/>
              <a:gd name="connsiteY17" fmla="*/ 250326 h 448289"/>
              <a:gd name="connsiteX18" fmla="*/ 414779 w 486257"/>
              <a:gd name="connsiteY18" fmla="*/ 222045 h 448289"/>
              <a:gd name="connsiteX19" fmla="*/ 424206 w 486257"/>
              <a:gd name="connsiteY19" fmla="*/ 193765 h 448289"/>
              <a:gd name="connsiteX20" fmla="*/ 433633 w 486257"/>
              <a:gd name="connsiteY20" fmla="*/ 156058 h 448289"/>
              <a:gd name="connsiteX21" fmla="*/ 461913 w 486257"/>
              <a:gd name="connsiteY21" fmla="*/ 127777 h 448289"/>
              <a:gd name="connsiteX22" fmla="*/ 452486 w 486257"/>
              <a:gd name="connsiteY22" fmla="*/ 24082 h 448289"/>
              <a:gd name="connsiteX23" fmla="*/ 452486 w 486257"/>
              <a:gd name="connsiteY23" fmla="*/ 5229 h 4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257" h="448289">
                <a:moveTo>
                  <a:pt x="452486" y="5229"/>
                </a:moveTo>
                <a:cubicBezTo>
                  <a:pt x="438346" y="8371"/>
                  <a:pt x="412461" y="13058"/>
                  <a:pt x="367645" y="42936"/>
                </a:cubicBezTo>
                <a:cubicBezTo>
                  <a:pt x="361361" y="52363"/>
                  <a:pt x="357318" y="63756"/>
                  <a:pt x="348792" y="71216"/>
                </a:cubicBezTo>
                <a:cubicBezTo>
                  <a:pt x="331739" y="86137"/>
                  <a:pt x="311085" y="96355"/>
                  <a:pt x="292231" y="108924"/>
                </a:cubicBezTo>
                <a:cubicBezTo>
                  <a:pt x="282804" y="115209"/>
                  <a:pt x="274698" y="124194"/>
                  <a:pt x="263950" y="127777"/>
                </a:cubicBezTo>
                <a:cubicBezTo>
                  <a:pt x="224922" y="140787"/>
                  <a:pt x="243938" y="131692"/>
                  <a:pt x="207390" y="156058"/>
                </a:cubicBezTo>
                <a:cubicBezTo>
                  <a:pt x="201105" y="165485"/>
                  <a:pt x="196547" y="176327"/>
                  <a:pt x="188536" y="184338"/>
                </a:cubicBezTo>
                <a:cubicBezTo>
                  <a:pt x="180525" y="192349"/>
                  <a:pt x="167717" y="194666"/>
                  <a:pt x="160256" y="203192"/>
                </a:cubicBezTo>
                <a:cubicBezTo>
                  <a:pt x="97405" y="275021"/>
                  <a:pt x="154797" y="251691"/>
                  <a:pt x="84841" y="269179"/>
                </a:cubicBezTo>
                <a:cubicBezTo>
                  <a:pt x="75414" y="278606"/>
                  <a:pt x="66803" y="288925"/>
                  <a:pt x="56561" y="297460"/>
                </a:cubicBezTo>
                <a:cubicBezTo>
                  <a:pt x="47857" y="304713"/>
                  <a:pt x="36291" y="308302"/>
                  <a:pt x="28280" y="316313"/>
                </a:cubicBezTo>
                <a:cubicBezTo>
                  <a:pt x="10008" y="334585"/>
                  <a:pt x="7667" y="349875"/>
                  <a:pt x="0" y="372874"/>
                </a:cubicBezTo>
                <a:cubicBezTo>
                  <a:pt x="3142" y="388585"/>
                  <a:pt x="1478" y="406097"/>
                  <a:pt x="9427" y="420008"/>
                </a:cubicBezTo>
                <a:cubicBezTo>
                  <a:pt x="18027" y="435058"/>
                  <a:pt x="51471" y="443450"/>
                  <a:pt x="65987" y="448289"/>
                </a:cubicBezTo>
                <a:cubicBezTo>
                  <a:pt x="98326" y="445594"/>
                  <a:pt x="196044" y="446425"/>
                  <a:pt x="235670" y="420008"/>
                </a:cubicBezTo>
                <a:lnTo>
                  <a:pt x="292231" y="382301"/>
                </a:lnTo>
                <a:lnTo>
                  <a:pt x="320511" y="363447"/>
                </a:lnTo>
                <a:lnTo>
                  <a:pt x="395926" y="250326"/>
                </a:lnTo>
                <a:cubicBezTo>
                  <a:pt x="402211" y="240899"/>
                  <a:pt x="411196" y="232793"/>
                  <a:pt x="414779" y="222045"/>
                </a:cubicBezTo>
                <a:cubicBezTo>
                  <a:pt x="417921" y="212618"/>
                  <a:pt x="421476" y="203319"/>
                  <a:pt x="424206" y="193765"/>
                </a:cubicBezTo>
                <a:cubicBezTo>
                  <a:pt x="427765" y="181308"/>
                  <a:pt x="427205" y="167307"/>
                  <a:pt x="433633" y="156058"/>
                </a:cubicBezTo>
                <a:cubicBezTo>
                  <a:pt x="440247" y="144483"/>
                  <a:pt x="452486" y="137204"/>
                  <a:pt x="461913" y="127777"/>
                </a:cubicBezTo>
                <a:cubicBezTo>
                  <a:pt x="467296" y="100860"/>
                  <a:pt x="486257" y="46595"/>
                  <a:pt x="452486" y="24082"/>
                </a:cubicBezTo>
                <a:cubicBezTo>
                  <a:pt x="416362" y="0"/>
                  <a:pt x="466626" y="2087"/>
                  <a:pt x="452486" y="52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20695318">
            <a:off x="6586446" y="2636367"/>
            <a:ext cx="520393" cy="177908"/>
          </a:xfrm>
          <a:custGeom>
            <a:avLst/>
            <a:gdLst>
              <a:gd name="connsiteX0" fmla="*/ 65988 w 520393"/>
              <a:gd name="connsiteY0" fmla="*/ 27079 h 177908"/>
              <a:gd name="connsiteX1" fmla="*/ 367645 w 520393"/>
              <a:gd name="connsiteY1" fmla="*/ 17653 h 177908"/>
              <a:gd name="connsiteX2" fmla="*/ 461913 w 520393"/>
              <a:gd name="connsiteY2" fmla="*/ 27079 h 177908"/>
              <a:gd name="connsiteX3" fmla="*/ 424206 w 520393"/>
              <a:gd name="connsiteY3" fmla="*/ 177908 h 177908"/>
              <a:gd name="connsiteX4" fmla="*/ 150829 w 520393"/>
              <a:gd name="connsiteY4" fmla="*/ 159055 h 177908"/>
              <a:gd name="connsiteX5" fmla="*/ 103695 w 520393"/>
              <a:gd name="connsiteY5" fmla="*/ 149628 h 177908"/>
              <a:gd name="connsiteX6" fmla="*/ 75414 w 520393"/>
              <a:gd name="connsiteY6" fmla="*/ 140201 h 177908"/>
              <a:gd name="connsiteX7" fmla="*/ 47134 w 520393"/>
              <a:gd name="connsiteY7" fmla="*/ 121347 h 177908"/>
              <a:gd name="connsiteX8" fmla="*/ 0 w 520393"/>
              <a:gd name="connsiteY8" fmla="*/ 36506 h 177908"/>
              <a:gd name="connsiteX9" fmla="*/ 65988 w 520393"/>
              <a:gd name="connsiteY9" fmla="*/ 27079 h 17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393" h="177908">
                <a:moveTo>
                  <a:pt x="65988" y="27079"/>
                </a:moveTo>
                <a:cubicBezTo>
                  <a:pt x="127262" y="23937"/>
                  <a:pt x="267044" y="17653"/>
                  <a:pt x="367645" y="17653"/>
                </a:cubicBezTo>
                <a:cubicBezTo>
                  <a:pt x="399224" y="17653"/>
                  <a:pt x="445666" y="0"/>
                  <a:pt x="461913" y="27079"/>
                </a:cubicBezTo>
                <a:cubicBezTo>
                  <a:pt x="520393" y="124547"/>
                  <a:pt x="471532" y="146358"/>
                  <a:pt x="424206" y="177908"/>
                </a:cubicBezTo>
                <a:cubicBezTo>
                  <a:pt x="300784" y="172031"/>
                  <a:pt x="253506" y="174851"/>
                  <a:pt x="150829" y="159055"/>
                </a:cubicBezTo>
                <a:cubicBezTo>
                  <a:pt x="134993" y="156619"/>
                  <a:pt x="119239" y="153514"/>
                  <a:pt x="103695" y="149628"/>
                </a:cubicBezTo>
                <a:cubicBezTo>
                  <a:pt x="94055" y="147218"/>
                  <a:pt x="84841" y="143343"/>
                  <a:pt x="75414" y="140201"/>
                </a:cubicBezTo>
                <a:cubicBezTo>
                  <a:pt x="65987" y="133916"/>
                  <a:pt x="54595" y="129873"/>
                  <a:pt x="47134" y="121347"/>
                </a:cubicBezTo>
                <a:cubicBezTo>
                  <a:pt x="12226" y="81452"/>
                  <a:pt x="12948" y="75349"/>
                  <a:pt x="0" y="36506"/>
                </a:cubicBezTo>
                <a:cubicBezTo>
                  <a:pt x="43967" y="7195"/>
                  <a:pt x="4714" y="30221"/>
                  <a:pt x="65988" y="270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947066">
            <a:off x="6643703" y="2714620"/>
            <a:ext cx="285752" cy="571504"/>
          </a:xfrm>
          <a:custGeom>
            <a:avLst/>
            <a:gdLst>
              <a:gd name="connsiteX0" fmla="*/ 274281 w 274281"/>
              <a:gd name="connsiteY0" fmla="*/ 0 h 528323"/>
              <a:gd name="connsiteX1" fmla="*/ 246001 w 274281"/>
              <a:gd name="connsiteY1" fmla="*/ 18854 h 528323"/>
              <a:gd name="connsiteX2" fmla="*/ 189440 w 274281"/>
              <a:gd name="connsiteY2" fmla="*/ 37707 h 528323"/>
              <a:gd name="connsiteX3" fmla="*/ 142306 w 274281"/>
              <a:gd name="connsiteY3" fmla="*/ 122549 h 528323"/>
              <a:gd name="connsiteX4" fmla="*/ 114026 w 274281"/>
              <a:gd name="connsiteY4" fmla="*/ 141402 h 528323"/>
              <a:gd name="connsiteX5" fmla="*/ 76319 w 274281"/>
              <a:gd name="connsiteY5" fmla="*/ 197963 h 528323"/>
              <a:gd name="connsiteX6" fmla="*/ 57465 w 274281"/>
              <a:gd name="connsiteY6" fmla="*/ 226243 h 528323"/>
              <a:gd name="connsiteX7" fmla="*/ 19758 w 274281"/>
              <a:gd name="connsiteY7" fmla="*/ 292231 h 528323"/>
              <a:gd name="connsiteX8" fmla="*/ 29185 w 274281"/>
              <a:gd name="connsiteY8" fmla="*/ 433633 h 528323"/>
              <a:gd name="connsiteX9" fmla="*/ 142306 w 274281"/>
              <a:gd name="connsiteY9" fmla="*/ 395926 h 528323"/>
              <a:gd name="connsiteX10" fmla="*/ 180013 w 274281"/>
              <a:gd name="connsiteY10" fmla="*/ 386499 h 528323"/>
              <a:gd name="connsiteX11" fmla="*/ 208294 w 274281"/>
              <a:gd name="connsiteY11" fmla="*/ 367645 h 528323"/>
              <a:gd name="connsiteX12" fmla="*/ 217721 w 274281"/>
              <a:gd name="connsiteY12" fmla="*/ 339365 h 528323"/>
              <a:gd name="connsiteX13" fmla="*/ 227147 w 274281"/>
              <a:gd name="connsiteY13" fmla="*/ 179109 h 528323"/>
              <a:gd name="connsiteX14" fmla="*/ 236574 w 274281"/>
              <a:gd name="connsiteY14" fmla="*/ 122549 h 528323"/>
              <a:gd name="connsiteX15" fmla="*/ 255428 w 274281"/>
              <a:gd name="connsiteY15" fmla="*/ 65988 h 528323"/>
              <a:gd name="connsiteX16" fmla="*/ 264855 w 274281"/>
              <a:gd name="connsiteY16" fmla="*/ 37707 h 528323"/>
              <a:gd name="connsiteX17" fmla="*/ 274281 w 274281"/>
              <a:gd name="connsiteY17" fmla="*/ 0 h 52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4281" h="528323">
                <a:moveTo>
                  <a:pt x="274281" y="0"/>
                </a:moveTo>
                <a:cubicBezTo>
                  <a:pt x="264854" y="6285"/>
                  <a:pt x="256354" y="14253"/>
                  <a:pt x="246001" y="18854"/>
                </a:cubicBezTo>
                <a:cubicBezTo>
                  <a:pt x="227840" y="26925"/>
                  <a:pt x="189440" y="37707"/>
                  <a:pt x="189440" y="37707"/>
                </a:cubicBezTo>
                <a:cubicBezTo>
                  <a:pt x="179617" y="67177"/>
                  <a:pt x="170089" y="104027"/>
                  <a:pt x="142306" y="122549"/>
                </a:cubicBezTo>
                <a:lnTo>
                  <a:pt x="114026" y="141402"/>
                </a:lnTo>
                <a:lnTo>
                  <a:pt x="76319" y="197963"/>
                </a:lnTo>
                <a:cubicBezTo>
                  <a:pt x="70034" y="207390"/>
                  <a:pt x="62532" y="216110"/>
                  <a:pt x="57465" y="226243"/>
                </a:cubicBezTo>
                <a:cubicBezTo>
                  <a:pt x="33544" y="274084"/>
                  <a:pt x="46406" y="252258"/>
                  <a:pt x="19758" y="292231"/>
                </a:cubicBezTo>
                <a:cubicBezTo>
                  <a:pt x="22900" y="339365"/>
                  <a:pt x="0" y="396488"/>
                  <a:pt x="29185" y="433633"/>
                </a:cubicBezTo>
                <a:cubicBezTo>
                  <a:pt x="103584" y="528323"/>
                  <a:pt x="117108" y="412725"/>
                  <a:pt x="142306" y="395926"/>
                </a:cubicBezTo>
                <a:cubicBezTo>
                  <a:pt x="153086" y="388739"/>
                  <a:pt x="167444" y="389641"/>
                  <a:pt x="180013" y="386499"/>
                </a:cubicBezTo>
                <a:cubicBezTo>
                  <a:pt x="189440" y="380214"/>
                  <a:pt x="201216" y="376492"/>
                  <a:pt x="208294" y="367645"/>
                </a:cubicBezTo>
                <a:cubicBezTo>
                  <a:pt x="214501" y="359886"/>
                  <a:pt x="216732" y="349252"/>
                  <a:pt x="217721" y="339365"/>
                </a:cubicBezTo>
                <a:cubicBezTo>
                  <a:pt x="223045" y="286120"/>
                  <a:pt x="222512" y="232419"/>
                  <a:pt x="227147" y="179109"/>
                </a:cubicBezTo>
                <a:cubicBezTo>
                  <a:pt x="228803" y="160067"/>
                  <a:pt x="231938" y="141092"/>
                  <a:pt x="236574" y="122549"/>
                </a:cubicBezTo>
                <a:cubicBezTo>
                  <a:pt x="241394" y="103269"/>
                  <a:pt x="249143" y="84842"/>
                  <a:pt x="255428" y="65988"/>
                </a:cubicBezTo>
                <a:cubicBezTo>
                  <a:pt x="258570" y="56561"/>
                  <a:pt x="264855" y="47644"/>
                  <a:pt x="264855" y="37707"/>
                </a:cubicBezTo>
                <a:lnTo>
                  <a:pt x="27428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20768494">
            <a:off x="6582098" y="3058181"/>
            <a:ext cx="500066" cy="142876"/>
          </a:xfrm>
          <a:custGeom>
            <a:avLst/>
            <a:gdLst>
              <a:gd name="connsiteX0" fmla="*/ 84841 w 619134"/>
              <a:gd name="connsiteY0" fmla="*/ 24941 h 185197"/>
              <a:gd name="connsiteX1" fmla="*/ 584461 w 619134"/>
              <a:gd name="connsiteY1" fmla="*/ 24941 h 185197"/>
              <a:gd name="connsiteX2" fmla="*/ 565608 w 619134"/>
              <a:gd name="connsiteY2" fmla="*/ 138063 h 185197"/>
              <a:gd name="connsiteX3" fmla="*/ 556181 w 619134"/>
              <a:gd name="connsiteY3" fmla="*/ 166343 h 185197"/>
              <a:gd name="connsiteX4" fmla="*/ 527901 w 619134"/>
              <a:gd name="connsiteY4" fmla="*/ 185197 h 185197"/>
              <a:gd name="connsiteX5" fmla="*/ 377072 w 619134"/>
              <a:gd name="connsiteY5" fmla="*/ 175770 h 185197"/>
              <a:gd name="connsiteX6" fmla="*/ 320511 w 619134"/>
              <a:gd name="connsiteY6" fmla="*/ 156916 h 185197"/>
              <a:gd name="connsiteX7" fmla="*/ 292230 w 619134"/>
              <a:gd name="connsiteY7" fmla="*/ 147490 h 185197"/>
              <a:gd name="connsiteX8" fmla="*/ 263950 w 619134"/>
              <a:gd name="connsiteY8" fmla="*/ 138063 h 185197"/>
              <a:gd name="connsiteX9" fmla="*/ 235670 w 619134"/>
              <a:gd name="connsiteY9" fmla="*/ 119209 h 185197"/>
              <a:gd name="connsiteX10" fmla="*/ 169682 w 619134"/>
              <a:gd name="connsiteY10" fmla="*/ 109782 h 185197"/>
              <a:gd name="connsiteX11" fmla="*/ 141402 w 619134"/>
              <a:gd name="connsiteY11" fmla="*/ 100356 h 185197"/>
              <a:gd name="connsiteX12" fmla="*/ 75414 w 619134"/>
              <a:gd name="connsiteY12" fmla="*/ 72075 h 185197"/>
              <a:gd name="connsiteX13" fmla="*/ 84841 w 619134"/>
              <a:gd name="connsiteY13" fmla="*/ 24941 h 18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9134" h="185197">
                <a:moveTo>
                  <a:pt x="84841" y="24941"/>
                </a:moveTo>
                <a:cubicBezTo>
                  <a:pt x="169682" y="17085"/>
                  <a:pt x="530742" y="0"/>
                  <a:pt x="584461" y="24941"/>
                </a:cubicBezTo>
                <a:cubicBezTo>
                  <a:pt x="619134" y="41039"/>
                  <a:pt x="577697" y="101797"/>
                  <a:pt x="565608" y="138063"/>
                </a:cubicBezTo>
                <a:cubicBezTo>
                  <a:pt x="562466" y="147490"/>
                  <a:pt x="562388" y="158584"/>
                  <a:pt x="556181" y="166343"/>
                </a:cubicBezTo>
                <a:cubicBezTo>
                  <a:pt x="549103" y="175190"/>
                  <a:pt x="537328" y="178912"/>
                  <a:pt x="527901" y="185197"/>
                </a:cubicBezTo>
                <a:cubicBezTo>
                  <a:pt x="477625" y="182055"/>
                  <a:pt x="426984" y="182576"/>
                  <a:pt x="377072" y="175770"/>
                </a:cubicBezTo>
                <a:cubicBezTo>
                  <a:pt x="357381" y="173085"/>
                  <a:pt x="339365" y="163200"/>
                  <a:pt x="320511" y="156916"/>
                </a:cubicBezTo>
                <a:lnTo>
                  <a:pt x="292230" y="147490"/>
                </a:lnTo>
                <a:cubicBezTo>
                  <a:pt x="282803" y="144348"/>
                  <a:pt x="272218" y="143575"/>
                  <a:pt x="263950" y="138063"/>
                </a:cubicBezTo>
                <a:cubicBezTo>
                  <a:pt x="254523" y="131778"/>
                  <a:pt x="246522" y="122465"/>
                  <a:pt x="235670" y="119209"/>
                </a:cubicBezTo>
                <a:cubicBezTo>
                  <a:pt x="214388" y="112824"/>
                  <a:pt x="191678" y="112924"/>
                  <a:pt x="169682" y="109782"/>
                </a:cubicBezTo>
                <a:cubicBezTo>
                  <a:pt x="160255" y="106640"/>
                  <a:pt x="150956" y="103086"/>
                  <a:pt x="141402" y="100356"/>
                </a:cubicBezTo>
                <a:cubicBezTo>
                  <a:pt x="111112" y="91702"/>
                  <a:pt x="98376" y="95037"/>
                  <a:pt x="75414" y="72075"/>
                </a:cubicBezTo>
                <a:cubicBezTo>
                  <a:pt x="70446" y="67107"/>
                  <a:pt x="0" y="32797"/>
                  <a:pt x="84841" y="249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985138">
            <a:off x="6606374" y="3201598"/>
            <a:ext cx="457200" cy="307316"/>
          </a:xfrm>
          <a:custGeom>
            <a:avLst/>
            <a:gdLst>
              <a:gd name="connsiteX0" fmla="*/ 14140 w 457200"/>
              <a:gd name="connsiteY0" fmla="*/ 203622 h 307316"/>
              <a:gd name="connsiteX1" fmla="*/ 193250 w 457200"/>
              <a:gd name="connsiteY1" fmla="*/ 194195 h 307316"/>
              <a:gd name="connsiteX2" fmla="*/ 259237 w 457200"/>
              <a:gd name="connsiteY2" fmla="*/ 175341 h 307316"/>
              <a:gd name="connsiteX3" fmla="*/ 278091 w 457200"/>
              <a:gd name="connsiteY3" fmla="*/ 147061 h 307316"/>
              <a:gd name="connsiteX4" fmla="*/ 306371 w 457200"/>
              <a:gd name="connsiteY4" fmla="*/ 137634 h 307316"/>
              <a:gd name="connsiteX5" fmla="*/ 325225 w 457200"/>
              <a:gd name="connsiteY5" fmla="*/ 81073 h 307316"/>
              <a:gd name="connsiteX6" fmla="*/ 334652 w 457200"/>
              <a:gd name="connsiteY6" fmla="*/ 15085 h 307316"/>
              <a:gd name="connsiteX7" fmla="*/ 457200 w 457200"/>
              <a:gd name="connsiteY7" fmla="*/ 33939 h 307316"/>
              <a:gd name="connsiteX8" fmla="*/ 438347 w 457200"/>
              <a:gd name="connsiteY8" fmla="*/ 184768 h 307316"/>
              <a:gd name="connsiteX9" fmla="*/ 400639 w 457200"/>
              <a:gd name="connsiteY9" fmla="*/ 288463 h 307316"/>
              <a:gd name="connsiteX10" fmla="*/ 306371 w 457200"/>
              <a:gd name="connsiteY10" fmla="*/ 307316 h 307316"/>
              <a:gd name="connsiteX11" fmla="*/ 164969 w 457200"/>
              <a:gd name="connsiteY11" fmla="*/ 297890 h 307316"/>
              <a:gd name="connsiteX12" fmla="*/ 108408 w 457200"/>
              <a:gd name="connsiteY12" fmla="*/ 279036 h 307316"/>
              <a:gd name="connsiteX13" fmla="*/ 14140 w 457200"/>
              <a:gd name="connsiteY13" fmla="*/ 203622 h 30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0" h="307316">
                <a:moveTo>
                  <a:pt x="14140" y="203622"/>
                </a:moveTo>
                <a:cubicBezTo>
                  <a:pt x="28280" y="189482"/>
                  <a:pt x="133689" y="199374"/>
                  <a:pt x="193250" y="194195"/>
                </a:cubicBezTo>
                <a:cubicBezTo>
                  <a:pt x="209265" y="192802"/>
                  <a:pt x="242697" y="180855"/>
                  <a:pt x="259237" y="175341"/>
                </a:cubicBezTo>
                <a:cubicBezTo>
                  <a:pt x="265522" y="165914"/>
                  <a:pt x="269244" y="154139"/>
                  <a:pt x="278091" y="147061"/>
                </a:cubicBezTo>
                <a:cubicBezTo>
                  <a:pt x="285850" y="140854"/>
                  <a:pt x="300595" y="145720"/>
                  <a:pt x="306371" y="137634"/>
                </a:cubicBezTo>
                <a:cubicBezTo>
                  <a:pt x="317922" y="121462"/>
                  <a:pt x="325225" y="81073"/>
                  <a:pt x="325225" y="81073"/>
                </a:cubicBezTo>
                <a:cubicBezTo>
                  <a:pt x="328367" y="59077"/>
                  <a:pt x="315146" y="25725"/>
                  <a:pt x="334652" y="15085"/>
                </a:cubicBezTo>
                <a:cubicBezTo>
                  <a:pt x="362308" y="0"/>
                  <a:pt x="423032" y="22549"/>
                  <a:pt x="457200" y="33939"/>
                </a:cubicBezTo>
                <a:cubicBezTo>
                  <a:pt x="439581" y="192508"/>
                  <a:pt x="456278" y="50283"/>
                  <a:pt x="438347" y="184768"/>
                </a:cubicBezTo>
                <a:cubicBezTo>
                  <a:pt x="430738" y="241837"/>
                  <a:pt x="445007" y="258884"/>
                  <a:pt x="400639" y="288463"/>
                </a:cubicBezTo>
                <a:cubicBezTo>
                  <a:pt x="382689" y="300430"/>
                  <a:pt x="311963" y="306517"/>
                  <a:pt x="306371" y="307316"/>
                </a:cubicBezTo>
                <a:cubicBezTo>
                  <a:pt x="259237" y="304174"/>
                  <a:pt x="211733" y="304570"/>
                  <a:pt x="164969" y="297890"/>
                </a:cubicBezTo>
                <a:cubicBezTo>
                  <a:pt x="145295" y="295079"/>
                  <a:pt x="108408" y="279036"/>
                  <a:pt x="108408" y="279036"/>
                </a:cubicBezTo>
                <a:cubicBezTo>
                  <a:pt x="49233" y="239586"/>
                  <a:pt x="0" y="217762"/>
                  <a:pt x="14140" y="2036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7117237" y="2441542"/>
            <a:ext cx="211820" cy="1074869"/>
          </a:xfrm>
          <a:custGeom>
            <a:avLst/>
            <a:gdLst>
              <a:gd name="connsiteX0" fmla="*/ 47134 w 211820"/>
              <a:gd name="connsiteY0" fmla="*/ 103695 h 1074869"/>
              <a:gd name="connsiteX1" fmla="*/ 37707 w 211820"/>
              <a:gd name="connsiteY1" fmla="*/ 707011 h 1074869"/>
              <a:gd name="connsiteX2" fmla="*/ 37707 w 211820"/>
              <a:gd name="connsiteY2" fmla="*/ 1065229 h 1074869"/>
              <a:gd name="connsiteX3" fmla="*/ 65988 w 211820"/>
              <a:gd name="connsiteY3" fmla="*/ 1074656 h 1074869"/>
              <a:gd name="connsiteX4" fmla="*/ 150829 w 211820"/>
              <a:gd name="connsiteY4" fmla="*/ 1065229 h 1074869"/>
              <a:gd name="connsiteX5" fmla="*/ 179109 w 211820"/>
              <a:gd name="connsiteY5" fmla="*/ 1055802 h 1074869"/>
              <a:gd name="connsiteX6" fmla="*/ 188536 w 211820"/>
              <a:gd name="connsiteY6" fmla="*/ 1027522 h 1074869"/>
              <a:gd name="connsiteX7" fmla="*/ 188536 w 211820"/>
              <a:gd name="connsiteY7" fmla="*/ 150829 h 1074869"/>
              <a:gd name="connsiteX8" fmla="*/ 179109 w 211820"/>
              <a:gd name="connsiteY8" fmla="*/ 75415 h 1074869"/>
              <a:gd name="connsiteX9" fmla="*/ 169683 w 211820"/>
              <a:gd name="connsiteY9" fmla="*/ 28281 h 1074869"/>
              <a:gd name="connsiteX10" fmla="*/ 141402 w 211820"/>
              <a:gd name="connsiteY10" fmla="*/ 9427 h 1074869"/>
              <a:gd name="connsiteX11" fmla="*/ 47134 w 211820"/>
              <a:gd name="connsiteY11" fmla="*/ 18854 h 1074869"/>
              <a:gd name="connsiteX12" fmla="*/ 18854 w 211820"/>
              <a:gd name="connsiteY12" fmla="*/ 28281 h 1074869"/>
              <a:gd name="connsiteX13" fmla="*/ 0 w 211820"/>
              <a:gd name="connsiteY13" fmla="*/ 56561 h 1074869"/>
              <a:gd name="connsiteX14" fmla="*/ 9427 w 211820"/>
              <a:gd name="connsiteY14" fmla="*/ 84842 h 1074869"/>
              <a:gd name="connsiteX15" fmla="*/ 47134 w 211820"/>
              <a:gd name="connsiteY15" fmla="*/ 103695 h 107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820" h="1074869">
                <a:moveTo>
                  <a:pt x="47134" y="103695"/>
                </a:moveTo>
                <a:cubicBezTo>
                  <a:pt x="51847" y="207390"/>
                  <a:pt x="42329" y="505934"/>
                  <a:pt x="37707" y="707011"/>
                </a:cubicBezTo>
                <a:cubicBezTo>
                  <a:pt x="36232" y="771171"/>
                  <a:pt x="16937" y="982150"/>
                  <a:pt x="37707" y="1065229"/>
                </a:cubicBezTo>
                <a:cubicBezTo>
                  <a:pt x="40117" y="1074869"/>
                  <a:pt x="56561" y="1071514"/>
                  <a:pt x="65988" y="1074656"/>
                </a:cubicBezTo>
                <a:cubicBezTo>
                  <a:pt x="94268" y="1071514"/>
                  <a:pt x="122762" y="1069907"/>
                  <a:pt x="150829" y="1065229"/>
                </a:cubicBezTo>
                <a:cubicBezTo>
                  <a:pt x="160630" y="1063595"/>
                  <a:pt x="172083" y="1062828"/>
                  <a:pt x="179109" y="1055802"/>
                </a:cubicBezTo>
                <a:cubicBezTo>
                  <a:pt x="186135" y="1048776"/>
                  <a:pt x="185394" y="1036949"/>
                  <a:pt x="188536" y="1027522"/>
                </a:cubicBezTo>
                <a:cubicBezTo>
                  <a:pt x="211820" y="654992"/>
                  <a:pt x="204562" y="831940"/>
                  <a:pt x="188536" y="150829"/>
                </a:cubicBezTo>
                <a:cubicBezTo>
                  <a:pt x="187940" y="125502"/>
                  <a:pt x="182961" y="100454"/>
                  <a:pt x="179109" y="75415"/>
                </a:cubicBezTo>
                <a:cubicBezTo>
                  <a:pt x="176673" y="59579"/>
                  <a:pt x="177632" y="42192"/>
                  <a:pt x="169683" y="28281"/>
                </a:cubicBezTo>
                <a:cubicBezTo>
                  <a:pt x="164062" y="18444"/>
                  <a:pt x="150829" y="15712"/>
                  <a:pt x="141402" y="9427"/>
                </a:cubicBezTo>
                <a:cubicBezTo>
                  <a:pt x="109979" y="12569"/>
                  <a:pt x="78346" y="14052"/>
                  <a:pt x="47134" y="18854"/>
                </a:cubicBezTo>
                <a:cubicBezTo>
                  <a:pt x="37313" y="20365"/>
                  <a:pt x="26613" y="22074"/>
                  <a:pt x="18854" y="28281"/>
                </a:cubicBezTo>
                <a:cubicBezTo>
                  <a:pt x="10007" y="35359"/>
                  <a:pt x="6285" y="47134"/>
                  <a:pt x="0" y="56561"/>
                </a:cubicBezTo>
                <a:cubicBezTo>
                  <a:pt x="3142" y="65988"/>
                  <a:pt x="3219" y="77083"/>
                  <a:pt x="9427" y="84842"/>
                </a:cubicBezTo>
                <a:cubicBezTo>
                  <a:pt x="42936" y="126729"/>
                  <a:pt x="42421" y="0"/>
                  <a:pt x="47134" y="1036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7143768" y="2428868"/>
            <a:ext cx="933846" cy="229313"/>
          </a:xfrm>
          <a:custGeom>
            <a:avLst/>
            <a:gdLst>
              <a:gd name="connsiteX0" fmla="*/ 1655 w 933846"/>
              <a:gd name="connsiteY0" fmla="*/ 21923 h 229313"/>
              <a:gd name="connsiteX1" fmla="*/ 209044 w 933846"/>
              <a:gd name="connsiteY1" fmla="*/ 40777 h 229313"/>
              <a:gd name="connsiteX2" fmla="*/ 623824 w 933846"/>
              <a:gd name="connsiteY2" fmla="*/ 31350 h 229313"/>
              <a:gd name="connsiteX3" fmla="*/ 897201 w 933846"/>
              <a:gd name="connsiteY3" fmla="*/ 40777 h 229313"/>
              <a:gd name="connsiteX4" fmla="*/ 887774 w 933846"/>
              <a:gd name="connsiteY4" fmla="*/ 163326 h 229313"/>
              <a:gd name="connsiteX5" fmla="*/ 878347 w 933846"/>
              <a:gd name="connsiteY5" fmla="*/ 210460 h 229313"/>
              <a:gd name="connsiteX6" fmla="*/ 850067 w 933846"/>
              <a:gd name="connsiteY6" fmla="*/ 229313 h 229313"/>
              <a:gd name="connsiteX7" fmla="*/ 227898 w 933846"/>
              <a:gd name="connsiteY7" fmla="*/ 219886 h 229313"/>
              <a:gd name="connsiteX8" fmla="*/ 114776 w 933846"/>
              <a:gd name="connsiteY8" fmla="*/ 201033 h 229313"/>
              <a:gd name="connsiteX9" fmla="*/ 95923 w 933846"/>
              <a:gd name="connsiteY9" fmla="*/ 172752 h 229313"/>
              <a:gd name="connsiteX10" fmla="*/ 67642 w 933846"/>
              <a:gd name="connsiteY10" fmla="*/ 163326 h 229313"/>
              <a:gd name="connsiteX11" fmla="*/ 58215 w 933846"/>
              <a:gd name="connsiteY11" fmla="*/ 135045 h 229313"/>
              <a:gd name="connsiteX12" fmla="*/ 39362 w 933846"/>
              <a:gd name="connsiteY12" fmla="*/ 106765 h 229313"/>
              <a:gd name="connsiteX13" fmla="*/ 29935 w 933846"/>
              <a:gd name="connsiteY13" fmla="*/ 78484 h 229313"/>
              <a:gd name="connsiteX14" fmla="*/ 1655 w 933846"/>
              <a:gd name="connsiteY14" fmla="*/ 21923 h 22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3846" h="229313">
                <a:moveTo>
                  <a:pt x="1655" y="21923"/>
                </a:moveTo>
                <a:cubicBezTo>
                  <a:pt x="32144" y="113399"/>
                  <a:pt x="0" y="47209"/>
                  <a:pt x="209044" y="40777"/>
                </a:cubicBezTo>
                <a:lnTo>
                  <a:pt x="623824" y="31350"/>
                </a:lnTo>
                <a:cubicBezTo>
                  <a:pt x="714950" y="34492"/>
                  <a:pt x="815647" y="0"/>
                  <a:pt x="897201" y="40777"/>
                </a:cubicBezTo>
                <a:cubicBezTo>
                  <a:pt x="933846" y="59100"/>
                  <a:pt x="892298" y="122606"/>
                  <a:pt x="887774" y="163326"/>
                </a:cubicBezTo>
                <a:cubicBezTo>
                  <a:pt x="886005" y="179250"/>
                  <a:pt x="886296" y="196549"/>
                  <a:pt x="878347" y="210460"/>
                </a:cubicBezTo>
                <a:cubicBezTo>
                  <a:pt x="872726" y="220297"/>
                  <a:pt x="859494" y="223029"/>
                  <a:pt x="850067" y="229313"/>
                </a:cubicBezTo>
                <a:lnTo>
                  <a:pt x="227898" y="219886"/>
                </a:lnTo>
                <a:cubicBezTo>
                  <a:pt x="159260" y="218056"/>
                  <a:pt x="160944" y="216422"/>
                  <a:pt x="114776" y="201033"/>
                </a:cubicBezTo>
                <a:cubicBezTo>
                  <a:pt x="108492" y="191606"/>
                  <a:pt x="104770" y="179830"/>
                  <a:pt x="95923" y="172752"/>
                </a:cubicBezTo>
                <a:cubicBezTo>
                  <a:pt x="88164" y="166545"/>
                  <a:pt x="74668" y="170352"/>
                  <a:pt x="67642" y="163326"/>
                </a:cubicBezTo>
                <a:cubicBezTo>
                  <a:pt x="60615" y="156300"/>
                  <a:pt x="62659" y="143933"/>
                  <a:pt x="58215" y="135045"/>
                </a:cubicBezTo>
                <a:cubicBezTo>
                  <a:pt x="53148" y="124912"/>
                  <a:pt x="44429" y="116898"/>
                  <a:pt x="39362" y="106765"/>
                </a:cubicBezTo>
                <a:cubicBezTo>
                  <a:pt x="34918" y="97877"/>
                  <a:pt x="34379" y="87372"/>
                  <a:pt x="29935" y="78484"/>
                </a:cubicBezTo>
                <a:cubicBezTo>
                  <a:pt x="7595" y="33804"/>
                  <a:pt x="11081" y="67730"/>
                  <a:pt x="1655" y="219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7786710" y="2428868"/>
            <a:ext cx="418639" cy="1312874"/>
          </a:xfrm>
          <a:custGeom>
            <a:avLst/>
            <a:gdLst>
              <a:gd name="connsiteX0" fmla="*/ 128295 w 302916"/>
              <a:gd name="connsiteY0" fmla="*/ 18853 h 1312874"/>
              <a:gd name="connsiteX1" fmla="*/ 137722 w 302916"/>
              <a:gd name="connsiteY1" fmla="*/ 65988 h 1312874"/>
              <a:gd name="connsiteX2" fmla="*/ 156576 w 302916"/>
              <a:gd name="connsiteY2" fmla="*/ 122548 h 1312874"/>
              <a:gd name="connsiteX3" fmla="*/ 166003 w 302916"/>
              <a:gd name="connsiteY3" fmla="*/ 150829 h 1312874"/>
              <a:gd name="connsiteX4" fmla="*/ 175429 w 302916"/>
              <a:gd name="connsiteY4" fmla="*/ 197963 h 1312874"/>
              <a:gd name="connsiteX5" fmla="*/ 156576 w 302916"/>
              <a:gd name="connsiteY5" fmla="*/ 999241 h 1312874"/>
              <a:gd name="connsiteX6" fmla="*/ 147149 w 302916"/>
              <a:gd name="connsiteY6" fmla="*/ 1046375 h 1312874"/>
              <a:gd name="connsiteX7" fmla="*/ 128295 w 302916"/>
              <a:gd name="connsiteY7" fmla="*/ 1178350 h 1312874"/>
              <a:gd name="connsiteX8" fmla="*/ 81161 w 302916"/>
              <a:gd name="connsiteY8" fmla="*/ 1093509 h 1312874"/>
              <a:gd name="connsiteX9" fmla="*/ 52881 w 302916"/>
              <a:gd name="connsiteY9" fmla="*/ 1065229 h 1312874"/>
              <a:gd name="connsiteX10" fmla="*/ 90588 w 302916"/>
              <a:gd name="connsiteY10" fmla="*/ 1272618 h 1312874"/>
              <a:gd name="connsiteX11" fmla="*/ 137722 w 302916"/>
              <a:gd name="connsiteY11" fmla="*/ 1282045 h 1312874"/>
              <a:gd name="connsiteX12" fmla="*/ 260271 w 302916"/>
              <a:gd name="connsiteY12" fmla="*/ 1272618 h 1312874"/>
              <a:gd name="connsiteX13" fmla="*/ 269697 w 302916"/>
              <a:gd name="connsiteY13" fmla="*/ 584462 h 1312874"/>
              <a:gd name="connsiteX14" fmla="*/ 260271 w 302916"/>
              <a:gd name="connsiteY14" fmla="*/ 141402 h 1312874"/>
              <a:gd name="connsiteX15" fmla="*/ 241417 w 302916"/>
              <a:gd name="connsiteY15" fmla="*/ 84841 h 1312874"/>
              <a:gd name="connsiteX16" fmla="*/ 166003 w 302916"/>
              <a:gd name="connsiteY16" fmla="*/ 0 h 1312874"/>
              <a:gd name="connsiteX17" fmla="*/ 156576 w 302916"/>
              <a:gd name="connsiteY17" fmla="*/ 28280 h 1312874"/>
              <a:gd name="connsiteX18" fmla="*/ 128295 w 302916"/>
              <a:gd name="connsiteY18" fmla="*/ 18853 h 131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2916" h="1312874">
                <a:moveTo>
                  <a:pt x="128295" y="18853"/>
                </a:moveTo>
                <a:cubicBezTo>
                  <a:pt x="125153" y="25138"/>
                  <a:pt x="133506" y="50530"/>
                  <a:pt x="137722" y="65988"/>
                </a:cubicBezTo>
                <a:cubicBezTo>
                  <a:pt x="142951" y="85161"/>
                  <a:pt x="150291" y="103695"/>
                  <a:pt x="156576" y="122548"/>
                </a:cubicBezTo>
                <a:cubicBezTo>
                  <a:pt x="159718" y="131975"/>
                  <a:pt x="164054" y="141085"/>
                  <a:pt x="166003" y="150829"/>
                </a:cubicBezTo>
                <a:lnTo>
                  <a:pt x="175429" y="197963"/>
                </a:lnTo>
                <a:cubicBezTo>
                  <a:pt x="174824" y="241553"/>
                  <a:pt x="181657" y="773517"/>
                  <a:pt x="156576" y="999241"/>
                </a:cubicBezTo>
                <a:cubicBezTo>
                  <a:pt x="154807" y="1015165"/>
                  <a:pt x="149415" y="1030514"/>
                  <a:pt x="147149" y="1046375"/>
                </a:cubicBezTo>
                <a:cubicBezTo>
                  <a:pt x="124756" y="1203121"/>
                  <a:pt x="149607" y="1071792"/>
                  <a:pt x="128295" y="1178350"/>
                </a:cubicBezTo>
                <a:cubicBezTo>
                  <a:pt x="111704" y="1128573"/>
                  <a:pt x="124381" y="1158339"/>
                  <a:pt x="81161" y="1093509"/>
                </a:cubicBezTo>
                <a:cubicBezTo>
                  <a:pt x="60564" y="1062614"/>
                  <a:pt x="73638" y="1065229"/>
                  <a:pt x="52881" y="1065229"/>
                </a:cubicBezTo>
                <a:cubicBezTo>
                  <a:pt x="60353" y="1222129"/>
                  <a:pt x="0" y="1249972"/>
                  <a:pt x="90588" y="1272618"/>
                </a:cubicBezTo>
                <a:cubicBezTo>
                  <a:pt x="106132" y="1276504"/>
                  <a:pt x="122011" y="1278903"/>
                  <a:pt x="137722" y="1282045"/>
                </a:cubicBezTo>
                <a:cubicBezTo>
                  <a:pt x="178572" y="1278903"/>
                  <a:pt x="252655" y="1312874"/>
                  <a:pt x="260271" y="1272618"/>
                </a:cubicBezTo>
                <a:cubicBezTo>
                  <a:pt x="302916" y="1047210"/>
                  <a:pt x="269697" y="813869"/>
                  <a:pt x="269697" y="584462"/>
                </a:cubicBezTo>
                <a:cubicBezTo>
                  <a:pt x="269697" y="436742"/>
                  <a:pt x="268619" y="288886"/>
                  <a:pt x="260271" y="141402"/>
                </a:cubicBezTo>
                <a:cubicBezTo>
                  <a:pt x="259148" y="121560"/>
                  <a:pt x="255470" y="98894"/>
                  <a:pt x="241417" y="84841"/>
                </a:cubicBezTo>
                <a:cubicBezTo>
                  <a:pt x="176845" y="20269"/>
                  <a:pt x="199646" y="50465"/>
                  <a:pt x="166003" y="0"/>
                </a:cubicBezTo>
                <a:cubicBezTo>
                  <a:pt x="162861" y="9427"/>
                  <a:pt x="163602" y="21254"/>
                  <a:pt x="156576" y="28280"/>
                </a:cubicBezTo>
                <a:cubicBezTo>
                  <a:pt x="145161" y="39694"/>
                  <a:pt x="131437" y="12568"/>
                  <a:pt x="128295" y="188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7301876" y="2130458"/>
            <a:ext cx="418677" cy="953790"/>
          </a:xfrm>
          <a:custGeom>
            <a:avLst/>
            <a:gdLst>
              <a:gd name="connsiteX0" fmla="*/ 305555 w 418677"/>
              <a:gd name="connsiteY0" fmla="*/ 0 h 953790"/>
              <a:gd name="connsiteX1" fmla="*/ 296128 w 418677"/>
              <a:gd name="connsiteY1" fmla="*/ 311084 h 953790"/>
              <a:gd name="connsiteX2" fmla="*/ 267848 w 418677"/>
              <a:gd name="connsiteY2" fmla="*/ 367645 h 953790"/>
              <a:gd name="connsiteX3" fmla="*/ 183006 w 418677"/>
              <a:gd name="connsiteY3" fmla="*/ 414779 h 953790"/>
              <a:gd name="connsiteX4" fmla="*/ 211287 w 418677"/>
              <a:gd name="connsiteY4" fmla="*/ 424206 h 953790"/>
              <a:gd name="connsiteX5" fmla="*/ 239567 w 418677"/>
              <a:gd name="connsiteY5" fmla="*/ 414779 h 953790"/>
              <a:gd name="connsiteX6" fmla="*/ 277275 w 418677"/>
              <a:gd name="connsiteY6" fmla="*/ 405352 h 953790"/>
              <a:gd name="connsiteX7" fmla="*/ 305555 w 418677"/>
              <a:gd name="connsiteY7" fmla="*/ 386499 h 953790"/>
              <a:gd name="connsiteX8" fmla="*/ 314982 w 418677"/>
              <a:gd name="connsiteY8" fmla="*/ 348791 h 953790"/>
              <a:gd name="connsiteX9" fmla="*/ 305555 w 418677"/>
              <a:gd name="connsiteY9" fmla="*/ 452486 h 953790"/>
              <a:gd name="connsiteX10" fmla="*/ 286701 w 418677"/>
              <a:gd name="connsiteY10" fmla="*/ 509047 h 953790"/>
              <a:gd name="connsiteX11" fmla="*/ 277275 w 418677"/>
              <a:gd name="connsiteY11" fmla="*/ 537328 h 953790"/>
              <a:gd name="connsiteX12" fmla="*/ 267848 w 418677"/>
              <a:gd name="connsiteY12" fmla="*/ 584462 h 953790"/>
              <a:gd name="connsiteX13" fmla="*/ 248994 w 418677"/>
              <a:gd name="connsiteY13" fmla="*/ 641022 h 953790"/>
              <a:gd name="connsiteX14" fmla="*/ 220714 w 418677"/>
              <a:gd name="connsiteY14" fmla="*/ 716437 h 953790"/>
              <a:gd name="connsiteX15" fmla="*/ 192433 w 418677"/>
              <a:gd name="connsiteY15" fmla="*/ 725864 h 953790"/>
              <a:gd name="connsiteX16" fmla="*/ 173580 w 418677"/>
              <a:gd name="connsiteY16" fmla="*/ 754144 h 953790"/>
              <a:gd name="connsiteX17" fmla="*/ 117019 w 418677"/>
              <a:gd name="connsiteY17" fmla="*/ 791851 h 953790"/>
              <a:gd name="connsiteX18" fmla="*/ 51031 w 418677"/>
              <a:gd name="connsiteY18" fmla="*/ 838985 h 953790"/>
              <a:gd name="connsiteX19" fmla="*/ 22751 w 418677"/>
              <a:gd name="connsiteY19" fmla="*/ 848412 h 953790"/>
              <a:gd name="connsiteX20" fmla="*/ 22751 w 418677"/>
              <a:gd name="connsiteY20" fmla="*/ 923827 h 953790"/>
              <a:gd name="connsiteX21" fmla="*/ 79312 w 418677"/>
              <a:gd name="connsiteY21" fmla="*/ 942680 h 953790"/>
              <a:gd name="connsiteX22" fmla="*/ 107592 w 418677"/>
              <a:gd name="connsiteY22" fmla="*/ 952107 h 953790"/>
              <a:gd name="connsiteX23" fmla="*/ 277275 w 418677"/>
              <a:gd name="connsiteY23" fmla="*/ 942680 h 953790"/>
              <a:gd name="connsiteX24" fmla="*/ 296128 w 418677"/>
              <a:gd name="connsiteY24" fmla="*/ 914400 h 953790"/>
              <a:gd name="connsiteX25" fmla="*/ 324409 w 418677"/>
              <a:gd name="connsiteY25" fmla="*/ 904973 h 953790"/>
              <a:gd name="connsiteX26" fmla="*/ 343262 w 418677"/>
              <a:gd name="connsiteY26" fmla="*/ 754144 h 953790"/>
              <a:gd name="connsiteX27" fmla="*/ 352689 w 418677"/>
              <a:gd name="connsiteY27" fmla="*/ 725864 h 953790"/>
              <a:gd name="connsiteX28" fmla="*/ 380969 w 418677"/>
              <a:gd name="connsiteY28" fmla="*/ 697583 h 953790"/>
              <a:gd name="connsiteX29" fmla="*/ 418677 w 418677"/>
              <a:gd name="connsiteY29" fmla="*/ 612742 h 953790"/>
              <a:gd name="connsiteX30" fmla="*/ 409250 w 418677"/>
              <a:gd name="connsiteY30" fmla="*/ 84841 h 953790"/>
              <a:gd name="connsiteX31" fmla="*/ 362116 w 418677"/>
              <a:gd name="connsiteY31" fmla="*/ 0 h 953790"/>
              <a:gd name="connsiteX32" fmla="*/ 305555 w 418677"/>
              <a:gd name="connsiteY32" fmla="*/ 0 h 95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18677" h="953790">
                <a:moveTo>
                  <a:pt x="305555" y="0"/>
                </a:moveTo>
                <a:cubicBezTo>
                  <a:pt x="302413" y="103695"/>
                  <a:pt x="301883" y="207501"/>
                  <a:pt x="296128" y="311084"/>
                </a:cubicBezTo>
                <a:cubicBezTo>
                  <a:pt x="295294" y="326103"/>
                  <a:pt x="278332" y="358472"/>
                  <a:pt x="267848" y="367645"/>
                </a:cubicBezTo>
                <a:cubicBezTo>
                  <a:pt x="227954" y="402552"/>
                  <a:pt x="221849" y="401831"/>
                  <a:pt x="183006" y="414779"/>
                </a:cubicBezTo>
                <a:cubicBezTo>
                  <a:pt x="192433" y="417921"/>
                  <a:pt x="201350" y="424206"/>
                  <a:pt x="211287" y="424206"/>
                </a:cubicBezTo>
                <a:cubicBezTo>
                  <a:pt x="221224" y="424206"/>
                  <a:pt x="230013" y="417509"/>
                  <a:pt x="239567" y="414779"/>
                </a:cubicBezTo>
                <a:cubicBezTo>
                  <a:pt x="252025" y="411220"/>
                  <a:pt x="264706" y="408494"/>
                  <a:pt x="277275" y="405352"/>
                </a:cubicBezTo>
                <a:cubicBezTo>
                  <a:pt x="286702" y="399068"/>
                  <a:pt x="299271" y="395926"/>
                  <a:pt x="305555" y="386499"/>
                </a:cubicBezTo>
                <a:cubicBezTo>
                  <a:pt x="312742" y="375719"/>
                  <a:pt x="314982" y="335835"/>
                  <a:pt x="314982" y="348791"/>
                </a:cubicBezTo>
                <a:cubicBezTo>
                  <a:pt x="314982" y="383499"/>
                  <a:pt x="311587" y="418307"/>
                  <a:pt x="305555" y="452486"/>
                </a:cubicBezTo>
                <a:cubicBezTo>
                  <a:pt x="302101" y="472057"/>
                  <a:pt x="292985" y="490193"/>
                  <a:pt x="286701" y="509047"/>
                </a:cubicBezTo>
                <a:cubicBezTo>
                  <a:pt x="283559" y="518474"/>
                  <a:pt x="279224" y="527584"/>
                  <a:pt x="277275" y="537328"/>
                </a:cubicBezTo>
                <a:cubicBezTo>
                  <a:pt x="274133" y="553039"/>
                  <a:pt x="272064" y="569004"/>
                  <a:pt x="267848" y="584462"/>
                </a:cubicBezTo>
                <a:cubicBezTo>
                  <a:pt x="262619" y="603635"/>
                  <a:pt x="252892" y="621535"/>
                  <a:pt x="248994" y="641022"/>
                </a:cubicBezTo>
                <a:cubicBezTo>
                  <a:pt x="243884" y="666570"/>
                  <a:pt x="243830" y="697943"/>
                  <a:pt x="220714" y="716437"/>
                </a:cubicBezTo>
                <a:cubicBezTo>
                  <a:pt x="212955" y="722645"/>
                  <a:pt x="201860" y="722722"/>
                  <a:pt x="192433" y="725864"/>
                </a:cubicBezTo>
                <a:cubicBezTo>
                  <a:pt x="186149" y="735291"/>
                  <a:pt x="182106" y="746684"/>
                  <a:pt x="173580" y="754144"/>
                </a:cubicBezTo>
                <a:cubicBezTo>
                  <a:pt x="156527" y="769065"/>
                  <a:pt x="117019" y="791851"/>
                  <a:pt x="117019" y="791851"/>
                </a:cubicBezTo>
                <a:cubicBezTo>
                  <a:pt x="101307" y="838986"/>
                  <a:pt x="117019" y="816989"/>
                  <a:pt x="51031" y="838985"/>
                </a:cubicBezTo>
                <a:lnTo>
                  <a:pt x="22751" y="848412"/>
                </a:lnTo>
                <a:cubicBezTo>
                  <a:pt x="15312" y="870728"/>
                  <a:pt x="0" y="901076"/>
                  <a:pt x="22751" y="923827"/>
                </a:cubicBezTo>
                <a:cubicBezTo>
                  <a:pt x="36804" y="937880"/>
                  <a:pt x="60458" y="936396"/>
                  <a:pt x="79312" y="942680"/>
                </a:cubicBezTo>
                <a:lnTo>
                  <a:pt x="107592" y="952107"/>
                </a:lnTo>
                <a:cubicBezTo>
                  <a:pt x="164153" y="948965"/>
                  <a:pt x="221727" y="953790"/>
                  <a:pt x="277275" y="942680"/>
                </a:cubicBezTo>
                <a:cubicBezTo>
                  <a:pt x="288384" y="940458"/>
                  <a:pt x="287281" y="921477"/>
                  <a:pt x="296128" y="914400"/>
                </a:cubicBezTo>
                <a:cubicBezTo>
                  <a:pt x="303887" y="908192"/>
                  <a:pt x="314982" y="908115"/>
                  <a:pt x="324409" y="904973"/>
                </a:cubicBezTo>
                <a:cubicBezTo>
                  <a:pt x="349261" y="830410"/>
                  <a:pt x="322883" y="917172"/>
                  <a:pt x="343262" y="754144"/>
                </a:cubicBezTo>
                <a:cubicBezTo>
                  <a:pt x="344495" y="744284"/>
                  <a:pt x="347177" y="734132"/>
                  <a:pt x="352689" y="725864"/>
                </a:cubicBezTo>
                <a:cubicBezTo>
                  <a:pt x="360084" y="714771"/>
                  <a:pt x="371542" y="707010"/>
                  <a:pt x="380969" y="697583"/>
                </a:cubicBezTo>
                <a:cubicBezTo>
                  <a:pt x="403406" y="630274"/>
                  <a:pt x="388799" y="657558"/>
                  <a:pt x="418677" y="612742"/>
                </a:cubicBezTo>
                <a:cubicBezTo>
                  <a:pt x="415535" y="436775"/>
                  <a:pt x="415213" y="260735"/>
                  <a:pt x="409250" y="84841"/>
                </a:cubicBezTo>
                <a:cubicBezTo>
                  <a:pt x="408526" y="63494"/>
                  <a:pt x="369147" y="0"/>
                  <a:pt x="362116" y="0"/>
                </a:cubicBezTo>
                <a:lnTo>
                  <a:pt x="30555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 rot="20680193">
            <a:off x="7643834" y="2786058"/>
            <a:ext cx="293535" cy="357190"/>
          </a:xfrm>
          <a:custGeom>
            <a:avLst/>
            <a:gdLst>
              <a:gd name="connsiteX0" fmla="*/ 0 w 216816"/>
              <a:gd name="connsiteY0" fmla="*/ 108 h 307346"/>
              <a:gd name="connsiteX1" fmla="*/ 103694 w 216816"/>
              <a:gd name="connsiteY1" fmla="*/ 9535 h 307346"/>
              <a:gd name="connsiteX2" fmla="*/ 141402 w 216816"/>
              <a:gd name="connsiteY2" fmla="*/ 66096 h 307346"/>
              <a:gd name="connsiteX3" fmla="*/ 169682 w 216816"/>
              <a:gd name="connsiteY3" fmla="*/ 75523 h 307346"/>
              <a:gd name="connsiteX4" fmla="*/ 216816 w 216816"/>
              <a:gd name="connsiteY4" fmla="*/ 160364 h 307346"/>
              <a:gd name="connsiteX5" fmla="*/ 207389 w 216816"/>
              <a:gd name="connsiteY5" fmla="*/ 273486 h 307346"/>
              <a:gd name="connsiteX6" fmla="*/ 197962 w 216816"/>
              <a:gd name="connsiteY6" fmla="*/ 301766 h 307346"/>
              <a:gd name="connsiteX7" fmla="*/ 113121 w 216816"/>
              <a:gd name="connsiteY7" fmla="*/ 292339 h 307346"/>
              <a:gd name="connsiteX8" fmla="*/ 84841 w 216816"/>
              <a:gd name="connsiteY8" fmla="*/ 264059 h 307346"/>
              <a:gd name="connsiteX9" fmla="*/ 65987 w 216816"/>
              <a:gd name="connsiteY9" fmla="*/ 235779 h 307346"/>
              <a:gd name="connsiteX10" fmla="*/ 37707 w 216816"/>
              <a:gd name="connsiteY10" fmla="*/ 216925 h 307346"/>
              <a:gd name="connsiteX11" fmla="*/ 9426 w 216816"/>
              <a:gd name="connsiteY11" fmla="*/ 132084 h 307346"/>
              <a:gd name="connsiteX12" fmla="*/ 0 w 216816"/>
              <a:gd name="connsiteY12" fmla="*/ 103803 h 307346"/>
              <a:gd name="connsiteX13" fmla="*/ 0 w 216816"/>
              <a:gd name="connsiteY13" fmla="*/ 108 h 3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816" h="307346">
                <a:moveTo>
                  <a:pt x="0" y="108"/>
                </a:moveTo>
                <a:cubicBezTo>
                  <a:pt x="34565" y="3250"/>
                  <a:pt x="70322" y="0"/>
                  <a:pt x="103694" y="9535"/>
                </a:cubicBezTo>
                <a:cubicBezTo>
                  <a:pt x="154945" y="24178"/>
                  <a:pt x="115876" y="40570"/>
                  <a:pt x="141402" y="66096"/>
                </a:cubicBezTo>
                <a:cubicBezTo>
                  <a:pt x="148428" y="73122"/>
                  <a:pt x="160255" y="72381"/>
                  <a:pt x="169682" y="75523"/>
                </a:cubicBezTo>
                <a:cubicBezTo>
                  <a:pt x="212901" y="140352"/>
                  <a:pt x="200223" y="110588"/>
                  <a:pt x="216816" y="160364"/>
                </a:cubicBezTo>
                <a:cubicBezTo>
                  <a:pt x="213674" y="198071"/>
                  <a:pt x="212390" y="235980"/>
                  <a:pt x="207389" y="273486"/>
                </a:cubicBezTo>
                <a:cubicBezTo>
                  <a:pt x="206076" y="283335"/>
                  <a:pt x="207706" y="299817"/>
                  <a:pt x="197962" y="301766"/>
                </a:cubicBezTo>
                <a:cubicBezTo>
                  <a:pt x="170060" y="307346"/>
                  <a:pt x="141401" y="295481"/>
                  <a:pt x="113121" y="292339"/>
                </a:cubicBezTo>
                <a:cubicBezTo>
                  <a:pt x="103694" y="282912"/>
                  <a:pt x="93376" y="274300"/>
                  <a:pt x="84841" y="264059"/>
                </a:cubicBezTo>
                <a:cubicBezTo>
                  <a:pt x="77588" y="255355"/>
                  <a:pt x="73998" y="243790"/>
                  <a:pt x="65987" y="235779"/>
                </a:cubicBezTo>
                <a:cubicBezTo>
                  <a:pt x="57976" y="227768"/>
                  <a:pt x="47134" y="223210"/>
                  <a:pt x="37707" y="216925"/>
                </a:cubicBezTo>
                <a:lnTo>
                  <a:pt x="9426" y="132084"/>
                </a:lnTo>
                <a:cubicBezTo>
                  <a:pt x="6284" y="122657"/>
                  <a:pt x="0" y="113740"/>
                  <a:pt x="0" y="103803"/>
                </a:cubicBezTo>
                <a:lnTo>
                  <a:pt x="0" y="1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1500166" y="3857628"/>
            <a:ext cx="6715172" cy="42862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1142976" y="2000240"/>
            <a:ext cx="357190" cy="228601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1142976" y="1643050"/>
            <a:ext cx="7072362" cy="35719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8215338" y="1643050"/>
            <a:ext cx="357190" cy="264320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4643438" y="485776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——</a:t>
            </a:r>
            <a:r>
              <a:rPr lang="zh-CN" alt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一个绿树成荫的热带雨林地带</a:t>
            </a:r>
            <a:endParaRPr lang="zh-CN" altLang="en-US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1923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p0.so.qhimgs1.com/bdr/_240_/t012977e445a45ff3f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996633"/>
            </a:solidFill>
          </a:ln>
        </p:spPr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rgbClr val="99663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第一站</a:t>
            </a:r>
            <a:r>
              <a:rPr lang="en-US" altLang="zh-CN" sz="4800" dirty="0" smtClean="0">
                <a:solidFill>
                  <a:srgbClr val="99663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——</a:t>
            </a:r>
            <a:r>
              <a:rPr lang="zh-CN" altLang="en-US" sz="4800" dirty="0" smtClean="0">
                <a:solidFill>
                  <a:srgbClr val="99663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野象谷</a:t>
            </a:r>
            <a:endParaRPr lang="zh-CN" altLang="en-US" sz="4800" dirty="0">
              <a:solidFill>
                <a:srgbClr val="99663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24586" name="Picture 10" descr="E:\100D5200\_DSC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85765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87" name="Picture 11" descr="E:\100D5200\_DSC0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0553">
            <a:off x="3580518" y="2844232"/>
            <a:ext cx="5096526" cy="3397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572000" y="178592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大象的踢球表演</a:t>
            </a:r>
            <a:endParaRPr lang="zh-CN" altLang="en-US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485776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大象在挑选最美的姑娘</a:t>
            </a:r>
            <a:endParaRPr lang="zh-CN" alt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5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4.so.qhimgs1.com/bdr/_240_/t01be75c9082329124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我们与</a:t>
            </a:r>
            <a:r>
              <a:rPr lang="zh-CN" altLang="en-U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大象</a:t>
            </a:r>
            <a:r>
              <a:rPr lang="zh-CN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的合影</a:t>
            </a:r>
            <a:endParaRPr lang="zh-CN" alt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9" descr="E:\100D5200\_DSC0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3536181" cy="23574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5" name="Picture 1" descr="E:\100D5200\_DSC0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143380"/>
            <a:ext cx="378621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7" name="Picture 3" descr="E:\100D5200\_DSC0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929066"/>
            <a:ext cx="3607587" cy="2405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8" name="Picture 4" descr="E:\100D5200\_DSC0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071546"/>
            <a:ext cx="4393437" cy="292895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49" name="Picture 5" descr="E:\100D5200\_DSC0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3188" y="-10930038"/>
            <a:ext cx="13608939" cy="9072626"/>
          </a:xfrm>
          <a:prstGeom prst="rect">
            <a:avLst/>
          </a:prstGeom>
          <a:noFill/>
        </p:spPr>
      </p:pic>
    </p:spTree>
  </p:cSld>
  <p:clrMapOvr>
    <a:masterClrMapping/>
  </p:clrMapOvr>
  <p:transition advTm="5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1.so.qhimgs1.com/bdr/_240_/t01da94430ab540439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第二站</a:t>
            </a:r>
            <a:r>
              <a:rPr lang="en-US" altLang="zh-CN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——</a:t>
            </a:r>
            <a:endParaRPr lang="zh-CN" alt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796443" y="2663371"/>
            <a:ext cx="840554" cy="232595"/>
          </a:xfrm>
          <a:custGeom>
            <a:avLst/>
            <a:gdLst>
              <a:gd name="connsiteX0" fmla="*/ 21471 w 840554"/>
              <a:gd name="connsiteY0" fmla="*/ 3629 h 232595"/>
              <a:gd name="connsiteX1" fmla="*/ 119443 w 840554"/>
              <a:gd name="connsiteY1" fmla="*/ 47172 h 232595"/>
              <a:gd name="connsiteX2" fmla="*/ 543986 w 840554"/>
              <a:gd name="connsiteY2" fmla="*/ 36286 h 232595"/>
              <a:gd name="connsiteX3" fmla="*/ 631071 w 840554"/>
              <a:gd name="connsiteY3" fmla="*/ 25400 h 232595"/>
              <a:gd name="connsiteX4" fmla="*/ 837900 w 840554"/>
              <a:gd name="connsiteY4" fmla="*/ 14515 h 232595"/>
              <a:gd name="connsiteX5" fmla="*/ 827014 w 840554"/>
              <a:gd name="connsiteY5" fmla="*/ 221343 h 232595"/>
              <a:gd name="connsiteX6" fmla="*/ 794357 w 840554"/>
              <a:gd name="connsiteY6" fmla="*/ 232229 h 232595"/>
              <a:gd name="connsiteX7" fmla="*/ 130328 w 840554"/>
              <a:gd name="connsiteY7" fmla="*/ 221343 h 232595"/>
              <a:gd name="connsiteX8" fmla="*/ 65014 w 840554"/>
              <a:gd name="connsiteY8" fmla="*/ 199572 h 232595"/>
              <a:gd name="connsiteX9" fmla="*/ 32357 w 840554"/>
              <a:gd name="connsiteY9" fmla="*/ 188686 h 232595"/>
              <a:gd name="connsiteX10" fmla="*/ 21471 w 840554"/>
              <a:gd name="connsiteY10" fmla="*/ 25400 h 232595"/>
              <a:gd name="connsiteX11" fmla="*/ 21471 w 840554"/>
              <a:gd name="connsiteY11" fmla="*/ 3629 h 2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0554" h="232595">
                <a:moveTo>
                  <a:pt x="21471" y="3629"/>
                </a:moveTo>
                <a:cubicBezTo>
                  <a:pt x="37800" y="7258"/>
                  <a:pt x="12273" y="51733"/>
                  <a:pt x="119443" y="47172"/>
                </a:cubicBezTo>
                <a:cubicBezTo>
                  <a:pt x="260876" y="41153"/>
                  <a:pt x="402472" y="39915"/>
                  <a:pt x="543986" y="36286"/>
                </a:cubicBezTo>
                <a:cubicBezTo>
                  <a:pt x="573014" y="32657"/>
                  <a:pt x="601897" y="27561"/>
                  <a:pt x="631071" y="25400"/>
                </a:cubicBezTo>
                <a:cubicBezTo>
                  <a:pt x="699921" y="20300"/>
                  <a:pt x="837900" y="14515"/>
                  <a:pt x="837900" y="14515"/>
                </a:cubicBezTo>
                <a:cubicBezTo>
                  <a:pt x="834271" y="83458"/>
                  <a:pt x="840554" y="153646"/>
                  <a:pt x="827014" y="221343"/>
                </a:cubicBezTo>
                <a:cubicBezTo>
                  <a:pt x="824764" y="232595"/>
                  <a:pt x="805832" y="232229"/>
                  <a:pt x="794357" y="232229"/>
                </a:cubicBezTo>
                <a:cubicBezTo>
                  <a:pt x="572984" y="232229"/>
                  <a:pt x="351671" y="224972"/>
                  <a:pt x="130328" y="221343"/>
                </a:cubicBezTo>
                <a:lnTo>
                  <a:pt x="65014" y="199572"/>
                </a:lnTo>
                <a:lnTo>
                  <a:pt x="32357" y="188686"/>
                </a:lnTo>
                <a:cubicBezTo>
                  <a:pt x="5819" y="109072"/>
                  <a:pt x="0" y="122024"/>
                  <a:pt x="21471" y="25400"/>
                </a:cubicBezTo>
                <a:cubicBezTo>
                  <a:pt x="22258" y="21858"/>
                  <a:pt x="5142" y="0"/>
                  <a:pt x="21471" y="36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2071670" y="2285992"/>
            <a:ext cx="306146" cy="1806819"/>
          </a:xfrm>
          <a:custGeom>
            <a:avLst/>
            <a:gdLst>
              <a:gd name="connsiteX0" fmla="*/ 0 w 195943"/>
              <a:gd name="connsiteY0" fmla="*/ 34471 h 1806819"/>
              <a:gd name="connsiteX1" fmla="*/ 21772 w 195943"/>
              <a:gd name="connsiteY1" fmla="*/ 263071 h 1806819"/>
              <a:gd name="connsiteX2" fmla="*/ 54429 w 195943"/>
              <a:gd name="connsiteY2" fmla="*/ 339271 h 1806819"/>
              <a:gd name="connsiteX3" fmla="*/ 32657 w 195943"/>
              <a:gd name="connsiteY3" fmla="*/ 1188356 h 1806819"/>
              <a:gd name="connsiteX4" fmla="*/ 21772 w 195943"/>
              <a:gd name="connsiteY4" fmla="*/ 1754414 h 1806819"/>
              <a:gd name="connsiteX5" fmla="*/ 32657 w 195943"/>
              <a:gd name="connsiteY5" fmla="*/ 1787071 h 1806819"/>
              <a:gd name="connsiteX6" fmla="*/ 141515 w 195943"/>
              <a:gd name="connsiteY6" fmla="*/ 1743528 h 1806819"/>
              <a:gd name="connsiteX7" fmla="*/ 152400 w 195943"/>
              <a:gd name="connsiteY7" fmla="*/ 1199242 h 1806819"/>
              <a:gd name="connsiteX8" fmla="*/ 174172 w 195943"/>
              <a:gd name="connsiteY8" fmla="*/ 948871 h 1806819"/>
              <a:gd name="connsiteX9" fmla="*/ 185057 w 195943"/>
              <a:gd name="connsiteY9" fmla="*/ 752928 h 1806819"/>
              <a:gd name="connsiteX10" fmla="*/ 195943 w 195943"/>
              <a:gd name="connsiteY10" fmla="*/ 698499 h 1806819"/>
              <a:gd name="connsiteX11" fmla="*/ 185057 w 195943"/>
              <a:gd name="connsiteY11" fmla="*/ 241299 h 1806819"/>
              <a:gd name="connsiteX12" fmla="*/ 163286 w 195943"/>
              <a:gd name="connsiteY12" fmla="*/ 175985 h 1806819"/>
              <a:gd name="connsiteX13" fmla="*/ 141515 w 195943"/>
              <a:gd name="connsiteY13" fmla="*/ 110671 h 1806819"/>
              <a:gd name="connsiteX14" fmla="*/ 130629 w 195943"/>
              <a:gd name="connsiteY14" fmla="*/ 78014 h 1806819"/>
              <a:gd name="connsiteX15" fmla="*/ 65315 w 195943"/>
              <a:gd name="connsiteY15" fmla="*/ 45356 h 1806819"/>
              <a:gd name="connsiteX16" fmla="*/ 21772 w 195943"/>
              <a:gd name="connsiteY16" fmla="*/ 56242 h 1806819"/>
              <a:gd name="connsiteX17" fmla="*/ 0 w 195943"/>
              <a:gd name="connsiteY17" fmla="*/ 34471 h 180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943" h="1806819">
                <a:moveTo>
                  <a:pt x="0" y="34471"/>
                </a:moveTo>
                <a:cubicBezTo>
                  <a:pt x="0" y="68942"/>
                  <a:pt x="10602" y="201636"/>
                  <a:pt x="21772" y="263071"/>
                </a:cubicBezTo>
                <a:cubicBezTo>
                  <a:pt x="26349" y="288245"/>
                  <a:pt x="43703" y="317820"/>
                  <a:pt x="54429" y="339271"/>
                </a:cubicBezTo>
                <a:cubicBezTo>
                  <a:pt x="29997" y="901195"/>
                  <a:pt x="56712" y="238175"/>
                  <a:pt x="32657" y="1188356"/>
                </a:cubicBezTo>
                <a:cubicBezTo>
                  <a:pt x="17543" y="1785386"/>
                  <a:pt x="21772" y="1089387"/>
                  <a:pt x="21772" y="1754414"/>
                </a:cubicBezTo>
                <a:cubicBezTo>
                  <a:pt x="25400" y="1765300"/>
                  <a:pt x="21405" y="1784821"/>
                  <a:pt x="32657" y="1787071"/>
                </a:cubicBezTo>
                <a:cubicBezTo>
                  <a:pt x="131399" y="1806819"/>
                  <a:pt x="123952" y="1796217"/>
                  <a:pt x="141515" y="1743528"/>
                </a:cubicBezTo>
                <a:cubicBezTo>
                  <a:pt x="145143" y="1562099"/>
                  <a:pt x="146904" y="1380624"/>
                  <a:pt x="152400" y="1199242"/>
                </a:cubicBezTo>
                <a:cubicBezTo>
                  <a:pt x="156722" y="1056613"/>
                  <a:pt x="158661" y="1057449"/>
                  <a:pt x="174172" y="948871"/>
                </a:cubicBezTo>
                <a:cubicBezTo>
                  <a:pt x="177800" y="883557"/>
                  <a:pt x="179390" y="818097"/>
                  <a:pt x="185057" y="752928"/>
                </a:cubicBezTo>
                <a:cubicBezTo>
                  <a:pt x="186660" y="734495"/>
                  <a:pt x="195943" y="717001"/>
                  <a:pt x="195943" y="698499"/>
                </a:cubicBezTo>
                <a:cubicBezTo>
                  <a:pt x="195943" y="546056"/>
                  <a:pt x="194566" y="393445"/>
                  <a:pt x="185057" y="241299"/>
                </a:cubicBezTo>
                <a:cubicBezTo>
                  <a:pt x="183625" y="218395"/>
                  <a:pt x="170543" y="197756"/>
                  <a:pt x="163286" y="175985"/>
                </a:cubicBezTo>
                <a:lnTo>
                  <a:pt x="141515" y="110671"/>
                </a:lnTo>
                <a:cubicBezTo>
                  <a:pt x="137886" y="99785"/>
                  <a:pt x="140176" y="84379"/>
                  <a:pt x="130629" y="78014"/>
                </a:cubicBezTo>
                <a:cubicBezTo>
                  <a:pt x="88425" y="49877"/>
                  <a:pt x="110384" y="60379"/>
                  <a:pt x="65315" y="45356"/>
                </a:cubicBezTo>
                <a:cubicBezTo>
                  <a:pt x="25058" y="5101"/>
                  <a:pt x="61007" y="26816"/>
                  <a:pt x="21772" y="56242"/>
                </a:cubicBezTo>
                <a:cubicBezTo>
                  <a:pt x="15966" y="60596"/>
                  <a:pt x="0" y="0"/>
                  <a:pt x="0" y="344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1643042" y="2786058"/>
            <a:ext cx="622736" cy="868378"/>
          </a:xfrm>
          <a:custGeom>
            <a:avLst/>
            <a:gdLst>
              <a:gd name="connsiteX0" fmla="*/ 492107 w 622736"/>
              <a:gd name="connsiteY0" fmla="*/ 30178 h 868378"/>
              <a:gd name="connsiteX1" fmla="*/ 481222 w 622736"/>
              <a:gd name="connsiteY1" fmla="*/ 106378 h 868378"/>
              <a:gd name="connsiteX2" fmla="*/ 470336 w 622736"/>
              <a:gd name="connsiteY2" fmla="*/ 139035 h 868378"/>
              <a:gd name="connsiteX3" fmla="*/ 459450 w 622736"/>
              <a:gd name="connsiteY3" fmla="*/ 226120 h 868378"/>
              <a:gd name="connsiteX4" fmla="*/ 448565 w 622736"/>
              <a:gd name="connsiteY4" fmla="*/ 367635 h 868378"/>
              <a:gd name="connsiteX5" fmla="*/ 437679 w 622736"/>
              <a:gd name="connsiteY5" fmla="*/ 400292 h 868378"/>
              <a:gd name="connsiteX6" fmla="*/ 415907 w 622736"/>
              <a:gd name="connsiteY6" fmla="*/ 422063 h 868378"/>
              <a:gd name="connsiteX7" fmla="*/ 383250 w 622736"/>
              <a:gd name="connsiteY7" fmla="*/ 498263 h 868378"/>
              <a:gd name="connsiteX8" fmla="*/ 361479 w 622736"/>
              <a:gd name="connsiteY8" fmla="*/ 520035 h 868378"/>
              <a:gd name="connsiteX9" fmla="*/ 307050 w 622736"/>
              <a:gd name="connsiteY9" fmla="*/ 585349 h 868378"/>
              <a:gd name="connsiteX10" fmla="*/ 263507 w 622736"/>
              <a:gd name="connsiteY10" fmla="*/ 639778 h 868378"/>
              <a:gd name="connsiteX11" fmla="*/ 230850 w 622736"/>
              <a:gd name="connsiteY11" fmla="*/ 661549 h 868378"/>
              <a:gd name="connsiteX12" fmla="*/ 176422 w 622736"/>
              <a:gd name="connsiteY12" fmla="*/ 705092 h 868378"/>
              <a:gd name="connsiteX13" fmla="*/ 100222 w 622736"/>
              <a:gd name="connsiteY13" fmla="*/ 759520 h 868378"/>
              <a:gd name="connsiteX14" fmla="*/ 78450 w 622736"/>
              <a:gd name="connsiteY14" fmla="*/ 781292 h 868378"/>
              <a:gd name="connsiteX15" fmla="*/ 13136 w 622736"/>
              <a:gd name="connsiteY15" fmla="*/ 803063 h 868378"/>
              <a:gd name="connsiteX16" fmla="*/ 2250 w 622736"/>
              <a:gd name="connsiteY16" fmla="*/ 835720 h 868378"/>
              <a:gd name="connsiteX17" fmla="*/ 56679 w 622736"/>
              <a:gd name="connsiteY17" fmla="*/ 868378 h 868378"/>
              <a:gd name="connsiteX18" fmla="*/ 296165 w 622736"/>
              <a:gd name="connsiteY18" fmla="*/ 846606 h 868378"/>
              <a:gd name="connsiteX19" fmla="*/ 328822 w 622736"/>
              <a:gd name="connsiteY19" fmla="*/ 835720 h 868378"/>
              <a:gd name="connsiteX20" fmla="*/ 339707 w 622736"/>
              <a:gd name="connsiteY20" fmla="*/ 737749 h 868378"/>
              <a:gd name="connsiteX21" fmla="*/ 405022 w 622736"/>
              <a:gd name="connsiteY21" fmla="*/ 672435 h 868378"/>
              <a:gd name="connsiteX22" fmla="*/ 448565 w 622736"/>
              <a:gd name="connsiteY22" fmla="*/ 628892 h 868378"/>
              <a:gd name="connsiteX23" fmla="*/ 481222 w 622736"/>
              <a:gd name="connsiteY23" fmla="*/ 607120 h 868378"/>
              <a:gd name="connsiteX24" fmla="*/ 524765 w 622736"/>
              <a:gd name="connsiteY24" fmla="*/ 509149 h 868378"/>
              <a:gd name="connsiteX25" fmla="*/ 535650 w 622736"/>
              <a:gd name="connsiteY25" fmla="*/ 476492 h 868378"/>
              <a:gd name="connsiteX26" fmla="*/ 546536 w 622736"/>
              <a:gd name="connsiteY26" fmla="*/ 51949 h 868378"/>
              <a:gd name="connsiteX27" fmla="*/ 579193 w 622736"/>
              <a:gd name="connsiteY27" fmla="*/ 62835 h 868378"/>
              <a:gd name="connsiteX28" fmla="*/ 600965 w 622736"/>
              <a:gd name="connsiteY28" fmla="*/ 84606 h 868378"/>
              <a:gd name="connsiteX29" fmla="*/ 568307 w 622736"/>
              <a:gd name="connsiteY29" fmla="*/ 258778 h 868378"/>
              <a:gd name="connsiteX30" fmla="*/ 557422 w 622736"/>
              <a:gd name="connsiteY30" fmla="*/ 291435 h 868378"/>
              <a:gd name="connsiteX31" fmla="*/ 546536 w 622736"/>
              <a:gd name="connsiteY31" fmla="*/ 324092 h 868378"/>
              <a:gd name="connsiteX32" fmla="*/ 535650 w 622736"/>
              <a:gd name="connsiteY32" fmla="*/ 422063 h 868378"/>
              <a:gd name="connsiteX33" fmla="*/ 546536 w 622736"/>
              <a:gd name="connsiteY33" fmla="*/ 302320 h 868378"/>
              <a:gd name="connsiteX34" fmla="*/ 600965 w 622736"/>
              <a:gd name="connsiteY34" fmla="*/ 247892 h 868378"/>
              <a:gd name="connsiteX35" fmla="*/ 611850 w 622736"/>
              <a:gd name="connsiteY35" fmla="*/ 204349 h 868378"/>
              <a:gd name="connsiteX36" fmla="*/ 622736 w 622736"/>
              <a:gd name="connsiteY36" fmla="*/ 171692 h 868378"/>
              <a:gd name="connsiteX37" fmla="*/ 611850 w 622736"/>
              <a:gd name="connsiteY37" fmla="*/ 84606 h 868378"/>
              <a:gd name="connsiteX38" fmla="*/ 590079 w 622736"/>
              <a:gd name="connsiteY38" fmla="*/ 51949 h 868378"/>
              <a:gd name="connsiteX39" fmla="*/ 557422 w 622736"/>
              <a:gd name="connsiteY39" fmla="*/ 41063 h 868378"/>
              <a:gd name="connsiteX40" fmla="*/ 535650 w 622736"/>
              <a:gd name="connsiteY40" fmla="*/ 19292 h 868378"/>
              <a:gd name="connsiteX41" fmla="*/ 459450 w 622736"/>
              <a:gd name="connsiteY41" fmla="*/ 19292 h 868378"/>
              <a:gd name="connsiteX42" fmla="*/ 448565 w 622736"/>
              <a:gd name="connsiteY42" fmla="*/ 51949 h 868378"/>
              <a:gd name="connsiteX43" fmla="*/ 492107 w 622736"/>
              <a:gd name="connsiteY43" fmla="*/ 30178 h 86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22736" h="868378">
                <a:moveTo>
                  <a:pt x="492107" y="30178"/>
                </a:moveTo>
                <a:cubicBezTo>
                  <a:pt x="497550" y="39249"/>
                  <a:pt x="486254" y="81218"/>
                  <a:pt x="481222" y="106378"/>
                </a:cubicBezTo>
                <a:cubicBezTo>
                  <a:pt x="478972" y="117630"/>
                  <a:pt x="472389" y="127746"/>
                  <a:pt x="470336" y="139035"/>
                </a:cubicBezTo>
                <a:cubicBezTo>
                  <a:pt x="465103" y="167817"/>
                  <a:pt x="462224" y="196998"/>
                  <a:pt x="459450" y="226120"/>
                </a:cubicBezTo>
                <a:cubicBezTo>
                  <a:pt x="454965" y="273218"/>
                  <a:pt x="454433" y="320689"/>
                  <a:pt x="448565" y="367635"/>
                </a:cubicBezTo>
                <a:cubicBezTo>
                  <a:pt x="447142" y="379021"/>
                  <a:pt x="443583" y="390453"/>
                  <a:pt x="437679" y="400292"/>
                </a:cubicBezTo>
                <a:cubicBezTo>
                  <a:pt x="432398" y="409093"/>
                  <a:pt x="423164" y="414806"/>
                  <a:pt x="415907" y="422063"/>
                </a:cubicBezTo>
                <a:cubicBezTo>
                  <a:pt x="406230" y="451095"/>
                  <a:pt x="401188" y="471356"/>
                  <a:pt x="383250" y="498263"/>
                </a:cubicBezTo>
                <a:cubicBezTo>
                  <a:pt x="377557" y="506803"/>
                  <a:pt x="367172" y="511495"/>
                  <a:pt x="361479" y="520035"/>
                </a:cubicBezTo>
                <a:cubicBezTo>
                  <a:pt x="317285" y="586327"/>
                  <a:pt x="366569" y="545670"/>
                  <a:pt x="307050" y="585349"/>
                </a:cubicBezTo>
                <a:cubicBezTo>
                  <a:pt x="290884" y="609598"/>
                  <a:pt x="285666" y="622051"/>
                  <a:pt x="263507" y="639778"/>
                </a:cubicBezTo>
                <a:cubicBezTo>
                  <a:pt x="253291" y="647951"/>
                  <a:pt x="241736" y="654292"/>
                  <a:pt x="230850" y="661549"/>
                </a:cubicBezTo>
                <a:cubicBezTo>
                  <a:pt x="177801" y="741124"/>
                  <a:pt x="243341" y="657292"/>
                  <a:pt x="176422" y="705092"/>
                </a:cubicBezTo>
                <a:cubicBezTo>
                  <a:pt x="86026" y="769661"/>
                  <a:pt x="174008" y="734926"/>
                  <a:pt x="100222" y="759520"/>
                </a:cubicBezTo>
                <a:cubicBezTo>
                  <a:pt x="92965" y="766777"/>
                  <a:pt x="87630" y="776702"/>
                  <a:pt x="78450" y="781292"/>
                </a:cubicBezTo>
                <a:cubicBezTo>
                  <a:pt x="57924" y="791555"/>
                  <a:pt x="13136" y="803063"/>
                  <a:pt x="13136" y="803063"/>
                </a:cubicBezTo>
                <a:cubicBezTo>
                  <a:pt x="9507" y="813949"/>
                  <a:pt x="0" y="824468"/>
                  <a:pt x="2250" y="835720"/>
                </a:cubicBezTo>
                <a:cubicBezTo>
                  <a:pt x="6519" y="857067"/>
                  <a:pt x="42924" y="863793"/>
                  <a:pt x="56679" y="868378"/>
                </a:cubicBezTo>
                <a:cubicBezTo>
                  <a:pt x="159738" y="862316"/>
                  <a:pt x="211227" y="867841"/>
                  <a:pt x="296165" y="846606"/>
                </a:cubicBezTo>
                <a:cubicBezTo>
                  <a:pt x="307297" y="843823"/>
                  <a:pt x="317936" y="839349"/>
                  <a:pt x="328822" y="835720"/>
                </a:cubicBezTo>
                <a:cubicBezTo>
                  <a:pt x="354222" y="759520"/>
                  <a:pt x="357850" y="792177"/>
                  <a:pt x="339707" y="737749"/>
                </a:cubicBezTo>
                <a:lnTo>
                  <a:pt x="405022" y="672435"/>
                </a:lnTo>
                <a:lnTo>
                  <a:pt x="448565" y="628892"/>
                </a:lnTo>
                <a:lnTo>
                  <a:pt x="481222" y="607120"/>
                </a:lnTo>
                <a:cubicBezTo>
                  <a:pt x="515722" y="555369"/>
                  <a:pt x="498857" y="586872"/>
                  <a:pt x="524765" y="509149"/>
                </a:cubicBezTo>
                <a:lnTo>
                  <a:pt x="535650" y="476492"/>
                </a:lnTo>
                <a:cubicBezTo>
                  <a:pt x="539279" y="334978"/>
                  <a:pt x="531717" y="192732"/>
                  <a:pt x="546536" y="51949"/>
                </a:cubicBezTo>
                <a:cubicBezTo>
                  <a:pt x="547737" y="40538"/>
                  <a:pt x="569354" y="56931"/>
                  <a:pt x="579193" y="62835"/>
                </a:cubicBezTo>
                <a:cubicBezTo>
                  <a:pt x="587994" y="68115"/>
                  <a:pt x="593708" y="77349"/>
                  <a:pt x="600965" y="84606"/>
                </a:cubicBezTo>
                <a:cubicBezTo>
                  <a:pt x="587795" y="216304"/>
                  <a:pt x="601611" y="158864"/>
                  <a:pt x="568307" y="258778"/>
                </a:cubicBezTo>
                <a:lnTo>
                  <a:pt x="557422" y="291435"/>
                </a:lnTo>
                <a:lnTo>
                  <a:pt x="546536" y="324092"/>
                </a:lnTo>
                <a:cubicBezTo>
                  <a:pt x="542907" y="356749"/>
                  <a:pt x="535650" y="454921"/>
                  <a:pt x="535650" y="422063"/>
                </a:cubicBezTo>
                <a:cubicBezTo>
                  <a:pt x="535650" y="381984"/>
                  <a:pt x="532463" y="339847"/>
                  <a:pt x="546536" y="302320"/>
                </a:cubicBezTo>
                <a:cubicBezTo>
                  <a:pt x="555545" y="278296"/>
                  <a:pt x="600965" y="247892"/>
                  <a:pt x="600965" y="247892"/>
                </a:cubicBezTo>
                <a:cubicBezTo>
                  <a:pt x="604593" y="233378"/>
                  <a:pt x="607740" y="218734"/>
                  <a:pt x="611850" y="204349"/>
                </a:cubicBezTo>
                <a:cubicBezTo>
                  <a:pt x="615002" y="193316"/>
                  <a:pt x="622736" y="183167"/>
                  <a:pt x="622736" y="171692"/>
                </a:cubicBezTo>
                <a:cubicBezTo>
                  <a:pt x="622736" y="142437"/>
                  <a:pt x="619547" y="112830"/>
                  <a:pt x="611850" y="84606"/>
                </a:cubicBezTo>
                <a:cubicBezTo>
                  <a:pt x="608408" y="71984"/>
                  <a:pt x="600295" y="60122"/>
                  <a:pt x="590079" y="51949"/>
                </a:cubicBezTo>
                <a:cubicBezTo>
                  <a:pt x="581119" y="44781"/>
                  <a:pt x="568308" y="44692"/>
                  <a:pt x="557422" y="41063"/>
                </a:cubicBezTo>
                <a:cubicBezTo>
                  <a:pt x="550165" y="33806"/>
                  <a:pt x="544451" y="24572"/>
                  <a:pt x="535650" y="19292"/>
                </a:cubicBezTo>
                <a:cubicBezTo>
                  <a:pt x="503497" y="0"/>
                  <a:pt x="494962" y="10414"/>
                  <a:pt x="459450" y="19292"/>
                </a:cubicBezTo>
                <a:cubicBezTo>
                  <a:pt x="455822" y="30178"/>
                  <a:pt x="443433" y="41686"/>
                  <a:pt x="448565" y="51949"/>
                </a:cubicBezTo>
                <a:cubicBezTo>
                  <a:pt x="454582" y="63982"/>
                  <a:pt x="486664" y="21107"/>
                  <a:pt x="492107" y="301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2285984" y="2857496"/>
            <a:ext cx="248602" cy="729343"/>
          </a:xfrm>
          <a:custGeom>
            <a:avLst/>
            <a:gdLst>
              <a:gd name="connsiteX0" fmla="*/ 74430 w 248602"/>
              <a:gd name="connsiteY0" fmla="*/ 10886 h 729343"/>
              <a:gd name="connsiteX1" fmla="*/ 96202 w 248602"/>
              <a:gd name="connsiteY1" fmla="*/ 108857 h 729343"/>
              <a:gd name="connsiteX2" fmla="*/ 117973 w 248602"/>
              <a:gd name="connsiteY2" fmla="*/ 185057 h 729343"/>
              <a:gd name="connsiteX3" fmla="*/ 139745 w 248602"/>
              <a:gd name="connsiteY3" fmla="*/ 272143 h 729343"/>
              <a:gd name="connsiteX4" fmla="*/ 161516 w 248602"/>
              <a:gd name="connsiteY4" fmla="*/ 337457 h 729343"/>
              <a:gd name="connsiteX5" fmla="*/ 172402 w 248602"/>
              <a:gd name="connsiteY5" fmla="*/ 370114 h 729343"/>
              <a:gd name="connsiteX6" fmla="*/ 172402 w 248602"/>
              <a:gd name="connsiteY6" fmla="*/ 446314 h 729343"/>
              <a:gd name="connsiteX7" fmla="*/ 215945 w 248602"/>
              <a:gd name="connsiteY7" fmla="*/ 533400 h 729343"/>
              <a:gd name="connsiteX8" fmla="*/ 248602 w 248602"/>
              <a:gd name="connsiteY8" fmla="*/ 544286 h 729343"/>
              <a:gd name="connsiteX9" fmla="*/ 226830 w 248602"/>
              <a:gd name="connsiteY9" fmla="*/ 674914 h 729343"/>
              <a:gd name="connsiteX10" fmla="*/ 215945 w 248602"/>
              <a:gd name="connsiteY10" fmla="*/ 718457 h 729343"/>
              <a:gd name="connsiteX11" fmla="*/ 183288 w 248602"/>
              <a:gd name="connsiteY11" fmla="*/ 729343 h 729343"/>
              <a:gd name="connsiteX12" fmla="*/ 117973 w 248602"/>
              <a:gd name="connsiteY12" fmla="*/ 707571 h 729343"/>
              <a:gd name="connsiteX13" fmla="*/ 85316 w 248602"/>
              <a:gd name="connsiteY13" fmla="*/ 696686 h 729343"/>
              <a:gd name="connsiteX14" fmla="*/ 41773 w 248602"/>
              <a:gd name="connsiteY14" fmla="*/ 653143 h 729343"/>
              <a:gd name="connsiteX15" fmla="*/ 20002 w 248602"/>
              <a:gd name="connsiteY15" fmla="*/ 587828 h 729343"/>
              <a:gd name="connsiteX16" fmla="*/ 20002 w 248602"/>
              <a:gd name="connsiteY16" fmla="*/ 97971 h 729343"/>
              <a:gd name="connsiteX17" fmla="*/ 30888 w 248602"/>
              <a:gd name="connsiteY17" fmla="*/ 65314 h 729343"/>
              <a:gd name="connsiteX18" fmla="*/ 63545 w 248602"/>
              <a:gd name="connsiteY18" fmla="*/ 43543 h 729343"/>
              <a:gd name="connsiteX19" fmla="*/ 74430 w 248602"/>
              <a:gd name="connsiteY19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8602" h="729343">
                <a:moveTo>
                  <a:pt x="74430" y="10886"/>
                </a:moveTo>
                <a:cubicBezTo>
                  <a:pt x="79873" y="21772"/>
                  <a:pt x="77043" y="13067"/>
                  <a:pt x="96202" y="108857"/>
                </a:cubicBezTo>
                <a:cubicBezTo>
                  <a:pt x="109798" y="176833"/>
                  <a:pt x="102413" y="128005"/>
                  <a:pt x="117973" y="185057"/>
                </a:cubicBezTo>
                <a:cubicBezTo>
                  <a:pt x="125846" y="213925"/>
                  <a:pt x="130283" y="243756"/>
                  <a:pt x="139745" y="272143"/>
                </a:cubicBezTo>
                <a:lnTo>
                  <a:pt x="161516" y="337457"/>
                </a:lnTo>
                <a:lnTo>
                  <a:pt x="172402" y="370114"/>
                </a:lnTo>
                <a:cubicBezTo>
                  <a:pt x="157888" y="413654"/>
                  <a:pt x="157294" y="395955"/>
                  <a:pt x="172402" y="446314"/>
                </a:cubicBezTo>
                <a:cubicBezTo>
                  <a:pt x="181934" y="478088"/>
                  <a:pt x="184871" y="514755"/>
                  <a:pt x="215945" y="533400"/>
                </a:cubicBezTo>
                <a:cubicBezTo>
                  <a:pt x="225784" y="539304"/>
                  <a:pt x="237716" y="540657"/>
                  <a:pt x="248602" y="544286"/>
                </a:cubicBezTo>
                <a:cubicBezTo>
                  <a:pt x="224294" y="617207"/>
                  <a:pt x="247662" y="539503"/>
                  <a:pt x="226830" y="674914"/>
                </a:cubicBezTo>
                <a:cubicBezTo>
                  <a:pt x="224555" y="689701"/>
                  <a:pt x="225291" y="706774"/>
                  <a:pt x="215945" y="718457"/>
                </a:cubicBezTo>
                <a:cubicBezTo>
                  <a:pt x="208777" y="727417"/>
                  <a:pt x="194174" y="725714"/>
                  <a:pt x="183288" y="729343"/>
                </a:cubicBezTo>
                <a:lnTo>
                  <a:pt x="117973" y="707571"/>
                </a:lnTo>
                <a:lnTo>
                  <a:pt x="85316" y="696686"/>
                </a:lnTo>
                <a:cubicBezTo>
                  <a:pt x="70802" y="682172"/>
                  <a:pt x="48264" y="672616"/>
                  <a:pt x="41773" y="653143"/>
                </a:cubicBezTo>
                <a:lnTo>
                  <a:pt x="20002" y="587828"/>
                </a:lnTo>
                <a:cubicBezTo>
                  <a:pt x="0" y="367809"/>
                  <a:pt x="1599" y="438422"/>
                  <a:pt x="20002" y="97971"/>
                </a:cubicBezTo>
                <a:cubicBezTo>
                  <a:pt x="20621" y="86513"/>
                  <a:pt x="23720" y="74274"/>
                  <a:pt x="30888" y="65314"/>
                </a:cubicBezTo>
                <a:cubicBezTo>
                  <a:pt x="39061" y="55098"/>
                  <a:pt x="53079" y="51393"/>
                  <a:pt x="63545" y="43543"/>
                </a:cubicBezTo>
                <a:cubicBezTo>
                  <a:pt x="67650" y="40464"/>
                  <a:pt x="68987" y="0"/>
                  <a:pt x="74430" y="108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2688555" y="2541814"/>
            <a:ext cx="902804" cy="262516"/>
          </a:xfrm>
          <a:custGeom>
            <a:avLst/>
            <a:gdLst>
              <a:gd name="connsiteX0" fmla="*/ 21988 w 902804"/>
              <a:gd name="connsiteY0" fmla="*/ 5443 h 262516"/>
              <a:gd name="connsiteX1" fmla="*/ 32874 w 902804"/>
              <a:gd name="connsiteY1" fmla="*/ 48986 h 262516"/>
              <a:gd name="connsiteX2" fmla="*/ 98188 w 902804"/>
              <a:gd name="connsiteY2" fmla="*/ 70757 h 262516"/>
              <a:gd name="connsiteX3" fmla="*/ 348559 w 902804"/>
              <a:gd name="connsiteY3" fmla="*/ 59872 h 262516"/>
              <a:gd name="connsiteX4" fmla="*/ 653359 w 902804"/>
              <a:gd name="connsiteY4" fmla="*/ 48986 h 262516"/>
              <a:gd name="connsiteX5" fmla="*/ 849302 w 902804"/>
              <a:gd name="connsiteY5" fmla="*/ 38100 h 262516"/>
              <a:gd name="connsiteX6" fmla="*/ 871074 w 902804"/>
              <a:gd name="connsiteY6" fmla="*/ 59872 h 262516"/>
              <a:gd name="connsiteX7" fmla="*/ 892845 w 902804"/>
              <a:gd name="connsiteY7" fmla="*/ 125186 h 262516"/>
              <a:gd name="connsiteX8" fmla="*/ 881959 w 902804"/>
              <a:gd name="connsiteY8" fmla="*/ 212272 h 262516"/>
              <a:gd name="connsiteX9" fmla="*/ 849302 w 902804"/>
              <a:gd name="connsiteY9" fmla="*/ 234043 h 262516"/>
              <a:gd name="connsiteX10" fmla="*/ 555388 w 902804"/>
              <a:gd name="connsiteY10" fmla="*/ 244929 h 262516"/>
              <a:gd name="connsiteX11" fmla="*/ 261474 w 902804"/>
              <a:gd name="connsiteY11" fmla="*/ 244929 h 262516"/>
              <a:gd name="connsiteX12" fmla="*/ 228816 w 902804"/>
              <a:gd name="connsiteY12" fmla="*/ 234043 h 262516"/>
              <a:gd name="connsiteX13" fmla="*/ 141731 w 902804"/>
              <a:gd name="connsiteY13" fmla="*/ 223157 h 262516"/>
              <a:gd name="connsiteX14" fmla="*/ 54645 w 902804"/>
              <a:gd name="connsiteY14" fmla="*/ 168729 h 262516"/>
              <a:gd name="connsiteX15" fmla="*/ 32874 w 902804"/>
              <a:gd name="connsiteY15" fmla="*/ 146957 h 262516"/>
              <a:gd name="connsiteX16" fmla="*/ 21988 w 902804"/>
              <a:gd name="connsiteY16" fmla="*/ 16329 h 262516"/>
              <a:gd name="connsiteX17" fmla="*/ 21988 w 902804"/>
              <a:gd name="connsiteY17" fmla="*/ 5443 h 2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804" h="262516">
                <a:moveTo>
                  <a:pt x="21988" y="5443"/>
                </a:moveTo>
                <a:cubicBezTo>
                  <a:pt x="23802" y="10886"/>
                  <a:pt x="21515" y="39250"/>
                  <a:pt x="32874" y="48986"/>
                </a:cubicBezTo>
                <a:cubicBezTo>
                  <a:pt x="50298" y="63921"/>
                  <a:pt x="98188" y="70757"/>
                  <a:pt x="98188" y="70757"/>
                </a:cubicBezTo>
                <a:lnTo>
                  <a:pt x="348559" y="59872"/>
                </a:lnTo>
                <a:lnTo>
                  <a:pt x="653359" y="48986"/>
                </a:lnTo>
                <a:cubicBezTo>
                  <a:pt x="902804" y="37647"/>
                  <a:pt x="760873" y="38100"/>
                  <a:pt x="849302" y="38100"/>
                </a:cubicBezTo>
                <a:cubicBezTo>
                  <a:pt x="856559" y="45357"/>
                  <a:pt x="866484" y="50692"/>
                  <a:pt x="871074" y="59872"/>
                </a:cubicBezTo>
                <a:cubicBezTo>
                  <a:pt x="881337" y="80398"/>
                  <a:pt x="892845" y="125186"/>
                  <a:pt x="892845" y="125186"/>
                </a:cubicBezTo>
                <a:cubicBezTo>
                  <a:pt x="889216" y="154215"/>
                  <a:pt x="892824" y="185110"/>
                  <a:pt x="881959" y="212272"/>
                </a:cubicBezTo>
                <a:cubicBezTo>
                  <a:pt x="877100" y="224419"/>
                  <a:pt x="862320" y="232741"/>
                  <a:pt x="849302" y="234043"/>
                </a:cubicBezTo>
                <a:cubicBezTo>
                  <a:pt x="751750" y="243798"/>
                  <a:pt x="653359" y="241300"/>
                  <a:pt x="555388" y="244929"/>
                </a:cubicBezTo>
                <a:cubicBezTo>
                  <a:pt x="411953" y="259273"/>
                  <a:pt x="437340" y="262516"/>
                  <a:pt x="261474" y="244929"/>
                </a:cubicBezTo>
                <a:cubicBezTo>
                  <a:pt x="250056" y="243787"/>
                  <a:pt x="240106" y="236096"/>
                  <a:pt x="228816" y="234043"/>
                </a:cubicBezTo>
                <a:cubicBezTo>
                  <a:pt x="200034" y="228810"/>
                  <a:pt x="170759" y="226786"/>
                  <a:pt x="141731" y="223157"/>
                </a:cubicBezTo>
                <a:cubicBezTo>
                  <a:pt x="47501" y="191748"/>
                  <a:pt x="98554" y="223617"/>
                  <a:pt x="54645" y="168729"/>
                </a:cubicBezTo>
                <a:cubicBezTo>
                  <a:pt x="48234" y="160715"/>
                  <a:pt x="40131" y="154214"/>
                  <a:pt x="32874" y="146957"/>
                </a:cubicBezTo>
                <a:cubicBezTo>
                  <a:pt x="11743" y="83566"/>
                  <a:pt x="0" y="82292"/>
                  <a:pt x="21988" y="16329"/>
                </a:cubicBezTo>
                <a:cubicBezTo>
                  <a:pt x="23136" y="12887"/>
                  <a:pt x="20174" y="0"/>
                  <a:pt x="21988" y="54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2859501" y="2216498"/>
            <a:ext cx="384442" cy="831803"/>
          </a:xfrm>
          <a:custGeom>
            <a:avLst/>
            <a:gdLst>
              <a:gd name="connsiteX0" fmla="*/ 210270 w 384442"/>
              <a:gd name="connsiteY0" fmla="*/ 47731 h 831803"/>
              <a:gd name="connsiteX1" fmla="*/ 199385 w 384442"/>
              <a:gd name="connsiteY1" fmla="*/ 123931 h 831803"/>
              <a:gd name="connsiteX2" fmla="*/ 188499 w 384442"/>
              <a:gd name="connsiteY2" fmla="*/ 167473 h 831803"/>
              <a:gd name="connsiteX3" fmla="*/ 166728 w 384442"/>
              <a:gd name="connsiteY3" fmla="*/ 504931 h 831803"/>
              <a:gd name="connsiteX4" fmla="*/ 155842 w 384442"/>
              <a:gd name="connsiteY4" fmla="*/ 537588 h 831803"/>
              <a:gd name="connsiteX5" fmla="*/ 134070 w 384442"/>
              <a:gd name="connsiteY5" fmla="*/ 570245 h 831803"/>
              <a:gd name="connsiteX6" fmla="*/ 112299 w 384442"/>
              <a:gd name="connsiteY6" fmla="*/ 646445 h 831803"/>
              <a:gd name="connsiteX7" fmla="*/ 68756 w 384442"/>
              <a:gd name="connsiteY7" fmla="*/ 700873 h 831803"/>
              <a:gd name="connsiteX8" fmla="*/ 36099 w 384442"/>
              <a:gd name="connsiteY8" fmla="*/ 766188 h 831803"/>
              <a:gd name="connsiteX9" fmla="*/ 3442 w 384442"/>
              <a:gd name="connsiteY9" fmla="*/ 787959 h 831803"/>
              <a:gd name="connsiteX10" fmla="*/ 14328 w 384442"/>
              <a:gd name="connsiteY10" fmla="*/ 820616 h 831803"/>
              <a:gd name="connsiteX11" fmla="*/ 330013 w 384442"/>
              <a:gd name="connsiteY11" fmla="*/ 798845 h 831803"/>
              <a:gd name="connsiteX12" fmla="*/ 351785 w 384442"/>
              <a:gd name="connsiteY12" fmla="*/ 777073 h 831803"/>
              <a:gd name="connsiteX13" fmla="*/ 362670 w 384442"/>
              <a:gd name="connsiteY13" fmla="*/ 722645 h 831803"/>
              <a:gd name="connsiteX14" fmla="*/ 384442 w 384442"/>
              <a:gd name="connsiteY14" fmla="*/ 581131 h 831803"/>
              <a:gd name="connsiteX15" fmla="*/ 373556 w 384442"/>
              <a:gd name="connsiteY15" fmla="*/ 102159 h 831803"/>
              <a:gd name="connsiteX16" fmla="*/ 330013 w 384442"/>
              <a:gd name="connsiteY16" fmla="*/ 15073 h 831803"/>
              <a:gd name="connsiteX17" fmla="*/ 297356 w 384442"/>
              <a:gd name="connsiteY17" fmla="*/ 4188 h 831803"/>
              <a:gd name="connsiteX18" fmla="*/ 199385 w 384442"/>
              <a:gd name="connsiteY18" fmla="*/ 36845 h 831803"/>
              <a:gd name="connsiteX19" fmla="*/ 210270 w 384442"/>
              <a:gd name="connsiteY19" fmla="*/ 47731 h 83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4442" h="831803">
                <a:moveTo>
                  <a:pt x="210270" y="47731"/>
                </a:moveTo>
                <a:cubicBezTo>
                  <a:pt x="210270" y="62245"/>
                  <a:pt x="203975" y="98687"/>
                  <a:pt x="199385" y="123931"/>
                </a:cubicBezTo>
                <a:cubicBezTo>
                  <a:pt x="196709" y="138650"/>
                  <a:pt x="189528" y="152548"/>
                  <a:pt x="188499" y="167473"/>
                </a:cubicBezTo>
                <a:cubicBezTo>
                  <a:pt x="180302" y="286324"/>
                  <a:pt x="191669" y="392694"/>
                  <a:pt x="166728" y="504931"/>
                </a:cubicBezTo>
                <a:cubicBezTo>
                  <a:pt x="164239" y="516132"/>
                  <a:pt x="160974" y="527325"/>
                  <a:pt x="155842" y="537588"/>
                </a:cubicBezTo>
                <a:cubicBezTo>
                  <a:pt x="149991" y="549290"/>
                  <a:pt x="141327" y="559359"/>
                  <a:pt x="134070" y="570245"/>
                </a:cubicBezTo>
                <a:cubicBezTo>
                  <a:pt x="130581" y="584202"/>
                  <a:pt x="120109" y="630824"/>
                  <a:pt x="112299" y="646445"/>
                </a:cubicBezTo>
                <a:cubicBezTo>
                  <a:pt x="98566" y="673911"/>
                  <a:pt x="89008" y="680622"/>
                  <a:pt x="68756" y="700873"/>
                </a:cubicBezTo>
                <a:cubicBezTo>
                  <a:pt x="61585" y="722385"/>
                  <a:pt x="55282" y="750841"/>
                  <a:pt x="36099" y="766188"/>
                </a:cubicBezTo>
                <a:cubicBezTo>
                  <a:pt x="0" y="795067"/>
                  <a:pt x="3442" y="760271"/>
                  <a:pt x="3442" y="787959"/>
                </a:cubicBezTo>
                <a:cubicBezTo>
                  <a:pt x="7071" y="798845"/>
                  <a:pt x="2893" y="819663"/>
                  <a:pt x="14328" y="820616"/>
                </a:cubicBezTo>
                <a:cubicBezTo>
                  <a:pt x="148569" y="831803"/>
                  <a:pt x="218810" y="817379"/>
                  <a:pt x="330013" y="798845"/>
                </a:cubicBezTo>
                <a:cubicBezTo>
                  <a:pt x="337270" y="791588"/>
                  <a:pt x="347742" y="786507"/>
                  <a:pt x="351785" y="777073"/>
                </a:cubicBezTo>
                <a:cubicBezTo>
                  <a:pt x="359073" y="760067"/>
                  <a:pt x="360225" y="740985"/>
                  <a:pt x="362670" y="722645"/>
                </a:cubicBezTo>
                <a:cubicBezTo>
                  <a:pt x="381379" y="582329"/>
                  <a:pt x="359922" y="654689"/>
                  <a:pt x="384442" y="581131"/>
                </a:cubicBezTo>
                <a:cubicBezTo>
                  <a:pt x="380813" y="421474"/>
                  <a:pt x="383121" y="261571"/>
                  <a:pt x="373556" y="102159"/>
                </a:cubicBezTo>
                <a:cubicBezTo>
                  <a:pt x="371934" y="75132"/>
                  <a:pt x="357549" y="31595"/>
                  <a:pt x="330013" y="15073"/>
                </a:cubicBezTo>
                <a:cubicBezTo>
                  <a:pt x="320174" y="9170"/>
                  <a:pt x="308242" y="7816"/>
                  <a:pt x="297356" y="4188"/>
                </a:cubicBezTo>
                <a:cubicBezTo>
                  <a:pt x="264724" y="8849"/>
                  <a:pt x="217807" y="0"/>
                  <a:pt x="199385" y="36845"/>
                </a:cubicBezTo>
                <a:cubicBezTo>
                  <a:pt x="196140" y="43336"/>
                  <a:pt x="210270" y="33217"/>
                  <a:pt x="210270" y="477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675025" y="3048000"/>
            <a:ext cx="253902" cy="957943"/>
          </a:xfrm>
          <a:custGeom>
            <a:avLst/>
            <a:gdLst>
              <a:gd name="connsiteX0" fmla="*/ 46404 w 198804"/>
              <a:gd name="connsiteY0" fmla="*/ 0 h 957943"/>
              <a:gd name="connsiteX1" fmla="*/ 35518 w 198804"/>
              <a:gd name="connsiteY1" fmla="*/ 631371 h 957943"/>
              <a:gd name="connsiteX2" fmla="*/ 24632 w 198804"/>
              <a:gd name="connsiteY2" fmla="*/ 685800 h 957943"/>
              <a:gd name="connsiteX3" fmla="*/ 13746 w 198804"/>
              <a:gd name="connsiteY3" fmla="*/ 751114 h 957943"/>
              <a:gd name="connsiteX4" fmla="*/ 2861 w 198804"/>
              <a:gd name="connsiteY4" fmla="*/ 794657 h 957943"/>
              <a:gd name="connsiteX5" fmla="*/ 2861 w 198804"/>
              <a:gd name="connsiteY5" fmla="*/ 957943 h 957943"/>
              <a:gd name="connsiteX6" fmla="*/ 187918 w 198804"/>
              <a:gd name="connsiteY6" fmla="*/ 925286 h 957943"/>
              <a:gd name="connsiteX7" fmla="*/ 198804 w 198804"/>
              <a:gd name="connsiteY7" fmla="*/ 10886 h 957943"/>
              <a:gd name="connsiteX8" fmla="*/ 46404 w 198804"/>
              <a:gd name="connsiteY8" fmla="*/ 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04" h="957943">
                <a:moveTo>
                  <a:pt x="46404" y="0"/>
                </a:moveTo>
                <a:cubicBezTo>
                  <a:pt x="42775" y="210457"/>
                  <a:pt x="42197" y="420989"/>
                  <a:pt x="35518" y="631371"/>
                </a:cubicBezTo>
                <a:cubicBezTo>
                  <a:pt x="34931" y="649864"/>
                  <a:pt x="27942" y="667596"/>
                  <a:pt x="24632" y="685800"/>
                </a:cubicBezTo>
                <a:cubicBezTo>
                  <a:pt x="20684" y="707516"/>
                  <a:pt x="18075" y="729471"/>
                  <a:pt x="13746" y="751114"/>
                </a:cubicBezTo>
                <a:cubicBezTo>
                  <a:pt x="10812" y="765784"/>
                  <a:pt x="3647" y="779717"/>
                  <a:pt x="2861" y="794657"/>
                </a:cubicBezTo>
                <a:cubicBezTo>
                  <a:pt x="0" y="849010"/>
                  <a:pt x="2861" y="903514"/>
                  <a:pt x="2861" y="957943"/>
                </a:cubicBezTo>
                <a:lnTo>
                  <a:pt x="187918" y="925286"/>
                </a:lnTo>
                <a:lnTo>
                  <a:pt x="198804" y="10886"/>
                </a:lnTo>
                <a:lnTo>
                  <a:pt x="4640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2917371" y="3048000"/>
            <a:ext cx="435429" cy="259835"/>
          </a:xfrm>
          <a:custGeom>
            <a:avLst/>
            <a:gdLst>
              <a:gd name="connsiteX0" fmla="*/ 0 w 435429"/>
              <a:gd name="connsiteY0" fmla="*/ 21771 h 259835"/>
              <a:gd name="connsiteX1" fmla="*/ 381000 w 435429"/>
              <a:gd name="connsiteY1" fmla="*/ 10886 h 259835"/>
              <a:gd name="connsiteX2" fmla="*/ 424543 w 435429"/>
              <a:gd name="connsiteY2" fmla="*/ 0 h 259835"/>
              <a:gd name="connsiteX3" fmla="*/ 435429 w 435429"/>
              <a:gd name="connsiteY3" fmla="*/ 43543 h 259835"/>
              <a:gd name="connsiteX4" fmla="*/ 0 w 435429"/>
              <a:gd name="connsiteY4" fmla="*/ 119743 h 259835"/>
              <a:gd name="connsiteX5" fmla="*/ 0 w 435429"/>
              <a:gd name="connsiteY5" fmla="*/ 21771 h 25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429" h="259835">
                <a:moveTo>
                  <a:pt x="0" y="21771"/>
                </a:moveTo>
                <a:cubicBezTo>
                  <a:pt x="127000" y="18143"/>
                  <a:pt x="254115" y="17393"/>
                  <a:pt x="381000" y="10886"/>
                </a:cubicBezTo>
                <a:cubicBezTo>
                  <a:pt x="395941" y="10120"/>
                  <a:pt x="424543" y="0"/>
                  <a:pt x="424543" y="0"/>
                </a:cubicBezTo>
                <a:cubicBezTo>
                  <a:pt x="428172" y="14514"/>
                  <a:pt x="435429" y="28582"/>
                  <a:pt x="435429" y="43543"/>
                </a:cubicBezTo>
                <a:cubicBezTo>
                  <a:pt x="435429" y="259835"/>
                  <a:pt x="279776" y="119743"/>
                  <a:pt x="0" y="119743"/>
                </a:cubicBezTo>
                <a:lnTo>
                  <a:pt x="0" y="217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3265721" y="3037114"/>
            <a:ext cx="377585" cy="979085"/>
          </a:xfrm>
          <a:custGeom>
            <a:avLst/>
            <a:gdLst>
              <a:gd name="connsiteX0" fmla="*/ 43536 w 452595"/>
              <a:gd name="connsiteY0" fmla="*/ 87086 h 979085"/>
              <a:gd name="connsiteX1" fmla="*/ 43536 w 452595"/>
              <a:gd name="connsiteY1" fmla="*/ 696686 h 979085"/>
              <a:gd name="connsiteX2" fmla="*/ 32650 w 452595"/>
              <a:gd name="connsiteY2" fmla="*/ 805543 h 979085"/>
              <a:gd name="connsiteX3" fmla="*/ 21765 w 452595"/>
              <a:gd name="connsiteY3" fmla="*/ 925286 h 979085"/>
              <a:gd name="connsiteX4" fmla="*/ 54422 w 452595"/>
              <a:gd name="connsiteY4" fmla="*/ 947057 h 979085"/>
              <a:gd name="connsiteX5" fmla="*/ 272136 w 452595"/>
              <a:gd name="connsiteY5" fmla="*/ 947057 h 979085"/>
              <a:gd name="connsiteX6" fmla="*/ 283022 w 452595"/>
              <a:gd name="connsiteY6" fmla="*/ 250372 h 979085"/>
              <a:gd name="connsiteX7" fmla="*/ 261250 w 452595"/>
              <a:gd name="connsiteY7" fmla="*/ 152400 h 979085"/>
              <a:gd name="connsiteX8" fmla="*/ 217708 w 452595"/>
              <a:gd name="connsiteY8" fmla="*/ 87086 h 979085"/>
              <a:gd name="connsiteX9" fmla="*/ 206822 w 452595"/>
              <a:gd name="connsiteY9" fmla="*/ 54429 h 979085"/>
              <a:gd name="connsiteX10" fmla="*/ 185050 w 452595"/>
              <a:gd name="connsiteY10" fmla="*/ 32657 h 979085"/>
              <a:gd name="connsiteX11" fmla="*/ 163279 w 452595"/>
              <a:gd name="connsiteY11" fmla="*/ 0 h 979085"/>
              <a:gd name="connsiteX12" fmla="*/ 54422 w 452595"/>
              <a:gd name="connsiteY12" fmla="*/ 10886 h 979085"/>
              <a:gd name="connsiteX13" fmla="*/ 21765 w 452595"/>
              <a:gd name="connsiteY13" fmla="*/ 21772 h 979085"/>
              <a:gd name="connsiteX14" fmla="*/ 65308 w 452595"/>
              <a:gd name="connsiteY14" fmla="*/ 141515 h 979085"/>
              <a:gd name="connsiteX15" fmla="*/ 43536 w 452595"/>
              <a:gd name="connsiteY15" fmla="*/ 87086 h 97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2595" h="979085">
                <a:moveTo>
                  <a:pt x="43536" y="87086"/>
                </a:moveTo>
                <a:cubicBezTo>
                  <a:pt x="114837" y="300982"/>
                  <a:pt x="61557" y="129027"/>
                  <a:pt x="43536" y="696686"/>
                </a:cubicBezTo>
                <a:cubicBezTo>
                  <a:pt x="42379" y="733134"/>
                  <a:pt x="38195" y="769500"/>
                  <a:pt x="32650" y="805543"/>
                </a:cubicBezTo>
                <a:cubicBezTo>
                  <a:pt x="12586" y="935962"/>
                  <a:pt x="21765" y="649071"/>
                  <a:pt x="21765" y="925286"/>
                </a:cubicBezTo>
                <a:cubicBezTo>
                  <a:pt x="32651" y="932543"/>
                  <a:pt x="42720" y="941206"/>
                  <a:pt x="54422" y="947057"/>
                </a:cubicBezTo>
                <a:cubicBezTo>
                  <a:pt x="118479" y="979085"/>
                  <a:pt x="222217" y="949993"/>
                  <a:pt x="272136" y="947057"/>
                </a:cubicBezTo>
                <a:cubicBezTo>
                  <a:pt x="452595" y="766607"/>
                  <a:pt x="303203" y="926419"/>
                  <a:pt x="283022" y="250372"/>
                </a:cubicBezTo>
                <a:cubicBezTo>
                  <a:pt x="282913" y="246718"/>
                  <a:pt x="265537" y="160974"/>
                  <a:pt x="261250" y="152400"/>
                </a:cubicBezTo>
                <a:cubicBezTo>
                  <a:pt x="249548" y="128997"/>
                  <a:pt x="225983" y="111909"/>
                  <a:pt x="217708" y="87086"/>
                </a:cubicBezTo>
                <a:cubicBezTo>
                  <a:pt x="214079" y="76200"/>
                  <a:pt x="212726" y="64268"/>
                  <a:pt x="206822" y="54429"/>
                </a:cubicBezTo>
                <a:cubicBezTo>
                  <a:pt x="201541" y="45628"/>
                  <a:pt x="191461" y="40671"/>
                  <a:pt x="185050" y="32657"/>
                </a:cubicBezTo>
                <a:cubicBezTo>
                  <a:pt x="176877" y="22441"/>
                  <a:pt x="170536" y="10886"/>
                  <a:pt x="163279" y="0"/>
                </a:cubicBezTo>
                <a:cubicBezTo>
                  <a:pt x="126993" y="3629"/>
                  <a:pt x="90465" y="5341"/>
                  <a:pt x="54422" y="10886"/>
                </a:cubicBezTo>
                <a:cubicBezTo>
                  <a:pt x="43081" y="12631"/>
                  <a:pt x="23651" y="10454"/>
                  <a:pt x="21765" y="21772"/>
                </a:cubicBezTo>
                <a:cubicBezTo>
                  <a:pt x="0" y="152356"/>
                  <a:pt x="1707" y="141515"/>
                  <a:pt x="65308" y="141515"/>
                </a:cubicBezTo>
                <a:lnTo>
                  <a:pt x="43536" y="870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857488" y="3286124"/>
            <a:ext cx="550609" cy="204304"/>
          </a:xfrm>
          <a:custGeom>
            <a:avLst/>
            <a:gdLst>
              <a:gd name="connsiteX0" fmla="*/ 0 w 550609"/>
              <a:gd name="connsiteY0" fmla="*/ 0 h 204304"/>
              <a:gd name="connsiteX1" fmla="*/ 43543 w 550609"/>
              <a:gd name="connsiteY1" fmla="*/ 87085 h 204304"/>
              <a:gd name="connsiteX2" fmla="*/ 522514 w 550609"/>
              <a:gd name="connsiteY2" fmla="*/ 87085 h 204304"/>
              <a:gd name="connsiteX3" fmla="*/ 511628 w 550609"/>
              <a:gd name="connsiteY3" fmla="*/ 174171 h 204304"/>
              <a:gd name="connsiteX4" fmla="*/ 206828 w 550609"/>
              <a:gd name="connsiteY4" fmla="*/ 185057 h 204304"/>
              <a:gd name="connsiteX5" fmla="*/ 97971 w 550609"/>
              <a:gd name="connsiteY5" fmla="*/ 174171 h 204304"/>
              <a:gd name="connsiteX6" fmla="*/ 76200 w 550609"/>
              <a:gd name="connsiteY6" fmla="*/ 141514 h 204304"/>
              <a:gd name="connsiteX7" fmla="*/ 54428 w 550609"/>
              <a:gd name="connsiteY7" fmla="*/ 76200 h 204304"/>
              <a:gd name="connsiteX8" fmla="*/ 32657 w 550609"/>
              <a:gd name="connsiteY8" fmla="*/ 54428 h 204304"/>
              <a:gd name="connsiteX9" fmla="*/ 0 w 550609"/>
              <a:gd name="connsiteY9" fmla="*/ 0 h 20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609" h="204304">
                <a:moveTo>
                  <a:pt x="0" y="0"/>
                </a:moveTo>
                <a:cubicBezTo>
                  <a:pt x="25016" y="75051"/>
                  <a:pt x="5543" y="49087"/>
                  <a:pt x="43543" y="87085"/>
                </a:cubicBezTo>
                <a:cubicBezTo>
                  <a:pt x="187710" y="75072"/>
                  <a:pt x="402306" y="52186"/>
                  <a:pt x="522514" y="87085"/>
                </a:cubicBezTo>
                <a:cubicBezTo>
                  <a:pt x="550609" y="95241"/>
                  <a:pt x="539568" y="165500"/>
                  <a:pt x="511628" y="174171"/>
                </a:cubicBezTo>
                <a:cubicBezTo>
                  <a:pt x="414532" y="204304"/>
                  <a:pt x="308428" y="181428"/>
                  <a:pt x="206828" y="185057"/>
                </a:cubicBezTo>
                <a:cubicBezTo>
                  <a:pt x="170542" y="181428"/>
                  <a:pt x="132566" y="185703"/>
                  <a:pt x="97971" y="174171"/>
                </a:cubicBezTo>
                <a:cubicBezTo>
                  <a:pt x="85559" y="170034"/>
                  <a:pt x="81513" y="153469"/>
                  <a:pt x="76200" y="141514"/>
                </a:cubicBezTo>
                <a:cubicBezTo>
                  <a:pt x="66879" y="120543"/>
                  <a:pt x="70655" y="92428"/>
                  <a:pt x="54428" y="76200"/>
                </a:cubicBezTo>
                <a:lnTo>
                  <a:pt x="32657" y="5442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2786050" y="3571876"/>
            <a:ext cx="789493" cy="163285"/>
          </a:xfrm>
          <a:custGeom>
            <a:avLst/>
            <a:gdLst>
              <a:gd name="connsiteX0" fmla="*/ 5714 w 722888"/>
              <a:gd name="connsiteY0" fmla="*/ 0 h 283029"/>
              <a:gd name="connsiteX1" fmla="*/ 60142 w 722888"/>
              <a:gd name="connsiteY1" fmla="*/ 43543 h 283029"/>
              <a:gd name="connsiteX2" fmla="*/ 81914 w 722888"/>
              <a:gd name="connsiteY2" fmla="*/ 65315 h 283029"/>
              <a:gd name="connsiteX3" fmla="*/ 136342 w 722888"/>
              <a:gd name="connsiteY3" fmla="*/ 76200 h 283029"/>
              <a:gd name="connsiteX4" fmla="*/ 168999 w 722888"/>
              <a:gd name="connsiteY4" fmla="*/ 87086 h 283029"/>
              <a:gd name="connsiteX5" fmla="*/ 593542 w 722888"/>
              <a:gd name="connsiteY5" fmla="*/ 76200 h 283029"/>
              <a:gd name="connsiteX6" fmla="*/ 560885 w 722888"/>
              <a:gd name="connsiteY6" fmla="*/ 283029 h 283029"/>
              <a:gd name="connsiteX7" fmla="*/ 462914 w 722888"/>
              <a:gd name="connsiteY7" fmla="*/ 272143 h 283029"/>
              <a:gd name="connsiteX8" fmla="*/ 234314 w 722888"/>
              <a:gd name="connsiteY8" fmla="*/ 261257 h 283029"/>
              <a:gd name="connsiteX9" fmla="*/ 201656 w 722888"/>
              <a:gd name="connsiteY9" fmla="*/ 250372 h 283029"/>
              <a:gd name="connsiteX10" fmla="*/ 136342 w 722888"/>
              <a:gd name="connsiteY10" fmla="*/ 239486 h 283029"/>
              <a:gd name="connsiteX11" fmla="*/ 81914 w 722888"/>
              <a:gd name="connsiteY11" fmla="*/ 228600 h 283029"/>
              <a:gd name="connsiteX12" fmla="*/ 49256 w 722888"/>
              <a:gd name="connsiteY12" fmla="*/ 130629 h 283029"/>
              <a:gd name="connsiteX13" fmla="*/ 38371 w 722888"/>
              <a:gd name="connsiteY13" fmla="*/ 97972 h 283029"/>
              <a:gd name="connsiteX14" fmla="*/ 5714 w 722888"/>
              <a:gd name="connsiteY14" fmla="*/ 0 h 28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2888" h="283029">
                <a:moveTo>
                  <a:pt x="5714" y="0"/>
                </a:moveTo>
                <a:cubicBezTo>
                  <a:pt x="25523" y="59430"/>
                  <a:pt x="0" y="13472"/>
                  <a:pt x="60142" y="43543"/>
                </a:cubicBezTo>
                <a:cubicBezTo>
                  <a:pt x="69322" y="48133"/>
                  <a:pt x="72480" y="61272"/>
                  <a:pt x="81914" y="65315"/>
                </a:cubicBezTo>
                <a:cubicBezTo>
                  <a:pt x="98920" y="72603"/>
                  <a:pt x="118392" y="71713"/>
                  <a:pt x="136342" y="76200"/>
                </a:cubicBezTo>
                <a:cubicBezTo>
                  <a:pt x="147474" y="78983"/>
                  <a:pt x="158113" y="83457"/>
                  <a:pt x="168999" y="87086"/>
                </a:cubicBezTo>
                <a:cubicBezTo>
                  <a:pt x="310513" y="83457"/>
                  <a:pt x="463074" y="21266"/>
                  <a:pt x="593542" y="76200"/>
                </a:cubicBezTo>
                <a:cubicBezTo>
                  <a:pt x="722888" y="130661"/>
                  <a:pt x="602957" y="240955"/>
                  <a:pt x="560885" y="283029"/>
                </a:cubicBezTo>
                <a:cubicBezTo>
                  <a:pt x="528228" y="279400"/>
                  <a:pt x="495699" y="274329"/>
                  <a:pt x="462914" y="272143"/>
                </a:cubicBezTo>
                <a:cubicBezTo>
                  <a:pt x="386797" y="267068"/>
                  <a:pt x="310337" y="267592"/>
                  <a:pt x="234314" y="261257"/>
                </a:cubicBezTo>
                <a:cubicBezTo>
                  <a:pt x="222879" y="260304"/>
                  <a:pt x="212858" y="252861"/>
                  <a:pt x="201656" y="250372"/>
                </a:cubicBezTo>
                <a:cubicBezTo>
                  <a:pt x="180110" y="245584"/>
                  <a:pt x="158058" y="243434"/>
                  <a:pt x="136342" y="239486"/>
                </a:cubicBezTo>
                <a:cubicBezTo>
                  <a:pt x="118138" y="236176"/>
                  <a:pt x="100057" y="232229"/>
                  <a:pt x="81914" y="228600"/>
                </a:cubicBezTo>
                <a:lnTo>
                  <a:pt x="49256" y="130629"/>
                </a:lnTo>
                <a:lnTo>
                  <a:pt x="38371" y="97972"/>
                </a:lnTo>
                <a:lnTo>
                  <a:pt x="571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2285984" y="3929066"/>
            <a:ext cx="1421275" cy="210229"/>
          </a:xfrm>
          <a:custGeom>
            <a:avLst/>
            <a:gdLst>
              <a:gd name="connsiteX0" fmla="*/ 0 w 995147"/>
              <a:gd name="connsiteY0" fmla="*/ 0 h 370114"/>
              <a:gd name="connsiteX1" fmla="*/ 10886 w 995147"/>
              <a:gd name="connsiteY1" fmla="*/ 43543 h 370114"/>
              <a:gd name="connsiteX2" fmla="*/ 43543 w 995147"/>
              <a:gd name="connsiteY2" fmla="*/ 54429 h 370114"/>
              <a:gd name="connsiteX3" fmla="*/ 108858 w 995147"/>
              <a:gd name="connsiteY3" fmla="*/ 87086 h 370114"/>
              <a:gd name="connsiteX4" fmla="*/ 968829 w 995147"/>
              <a:gd name="connsiteY4" fmla="*/ 97972 h 370114"/>
              <a:gd name="connsiteX5" fmla="*/ 968829 w 995147"/>
              <a:gd name="connsiteY5" fmla="*/ 174172 h 370114"/>
              <a:gd name="connsiteX6" fmla="*/ 936172 w 995147"/>
              <a:gd name="connsiteY6" fmla="*/ 359229 h 370114"/>
              <a:gd name="connsiteX7" fmla="*/ 903515 w 995147"/>
              <a:gd name="connsiteY7" fmla="*/ 370114 h 370114"/>
              <a:gd name="connsiteX8" fmla="*/ 261258 w 995147"/>
              <a:gd name="connsiteY8" fmla="*/ 359229 h 370114"/>
              <a:gd name="connsiteX9" fmla="*/ 195943 w 995147"/>
              <a:gd name="connsiteY9" fmla="*/ 348343 h 370114"/>
              <a:gd name="connsiteX10" fmla="*/ 174172 w 995147"/>
              <a:gd name="connsiteY10" fmla="*/ 315686 h 370114"/>
              <a:gd name="connsiteX11" fmla="*/ 119743 w 995147"/>
              <a:gd name="connsiteY11" fmla="*/ 272143 h 370114"/>
              <a:gd name="connsiteX12" fmla="*/ 76200 w 995147"/>
              <a:gd name="connsiteY12" fmla="*/ 217714 h 370114"/>
              <a:gd name="connsiteX13" fmla="*/ 65315 w 995147"/>
              <a:gd name="connsiteY13" fmla="*/ 185057 h 370114"/>
              <a:gd name="connsiteX14" fmla="*/ 43543 w 995147"/>
              <a:gd name="connsiteY14" fmla="*/ 163286 h 370114"/>
              <a:gd name="connsiteX15" fmla="*/ 21772 w 995147"/>
              <a:gd name="connsiteY15" fmla="*/ 97972 h 370114"/>
              <a:gd name="connsiteX16" fmla="*/ 10886 w 995147"/>
              <a:gd name="connsiteY16" fmla="*/ 65314 h 370114"/>
              <a:gd name="connsiteX17" fmla="*/ 0 w 995147"/>
              <a:gd name="connsiteY17" fmla="*/ 0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5147" h="370114">
                <a:moveTo>
                  <a:pt x="0" y="0"/>
                </a:moveTo>
                <a:cubicBezTo>
                  <a:pt x="3629" y="14514"/>
                  <a:pt x="1540" y="31860"/>
                  <a:pt x="10886" y="43543"/>
                </a:cubicBezTo>
                <a:cubicBezTo>
                  <a:pt x="18054" y="52503"/>
                  <a:pt x="33280" y="49297"/>
                  <a:pt x="43543" y="54429"/>
                </a:cubicBezTo>
                <a:cubicBezTo>
                  <a:pt x="67158" y="66237"/>
                  <a:pt x="80093" y="86384"/>
                  <a:pt x="108858" y="87086"/>
                </a:cubicBezTo>
                <a:cubicBezTo>
                  <a:pt x="395453" y="94076"/>
                  <a:pt x="682172" y="94343"/>
                  <a:pt x="968829" y="97972"/>
                </a:cubicBezTo>
                <a:cubicBezTo>
                  <a:pt x="989059" y="158660"/>
                  <a:pt x="976484" y="101455"/>
                  <a:pt x="968829" y="174172"/>
                </a:cubicBezTo>
                <a:cubicBezTo>
                  <a:pt x="964527" y="215035"/>
                  <a:pt x="995147" y="323844"/>
                  <a:pt x="936172" y="359229"/>
                </a:cubicBezTo>
                <a:cubicBezTo>
                  <a:pt x="926333" y="365133"/>
                  <a:pt x="914401" y="366486"/>
                  <a:pt x="903515" y="370114"/>
                </a:cubicBezTo>
                <a:lnTo>
                  <a:pt x="261258" y="359229"/>
                </a:lnTo>
                <a:cubicBezTo>
                  <a:pt x="239196" y="358550"/>
                  <a:pt x="215685" y="358214"/>
                  <a:pt x="195943" y="348343"/>
                </a:cubicBezTo>
                <a:cubicBezTo>
                  <a:pt x="184241" y="342492"/>
                  <a:pt x="182345" y="325902"/>
                  <a:pt x="174172" y="315686"/>
                </a:cubicBezTo>
                <a:cubicBezTo>
                  <a:pt x="156445" y="293527"/>
                  <a:pt x="143992" y="288309"/>
                  <a:pt x="119743" y="272143"/>
                </a:cubicBezTo>
                <a:cubicBezTo>
                  <a:pt x="92384" y="190060"/>
                  <a:pt x="132472" y="288055"/>
                  <a:pt x="76200" y="217714"/>
                </a:cubicBezTo>
                <a:cubicBezTo>
                  <a:pt x="69032" y="208754"/>
                  <a:pt x="71219" y="194896"/>
                  <a:pt x="65315" y="185057"/>
                </a:cubicBezTo>
                <a:cubicBezTo>
                  <a:pt x="60035" y="176256"/>
                  <a:pt x="50800" y="170543"/>
                  <a:pt x="43543" y="163286"/>
                </a:cubicBezTo>
                <a:lnTo>
                  <a:pt x="21772" y="97972"/>
                </a:lnTo>
                <a:cubicBezTo>
                  <a:pt x="18143" y="87086"/>
                  <a:pt x="10886" y="76789"/>
                  <a:pt x="10886" y="6531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2786050" y="3643314"/>
            <a:ext cx="785818" cy="326953"/>
          </a:xfrm>
          <a:custGeom>
            <a:avLst/>
            <a:gdLst>
              <a:gd name="connsiteX0" fmla="*/ 5443 w 1049096"/>
              <a:gd name="connsiteY0" fmla="*/ 37116 h 394732"/>
              <a:gd name="connsiteX1" fmla="*/ 48985 w 1049096"/>
              <a:gd name="connsiteY1" fmla="*/ 102430 h 394732"/>
              <a:gd name="connsiteX2" fmla="*/ 1006928 w 1049096"/>
              <a:gd name="connsiteY2" fmla="*/ 135087 h 394732"/>
              <a:gd name="connsiteX3" fmla="*/ 985157 w 1049096"/>
              <a:gd name="connsiteY3" fmla="*/ 298373 h 394732"/>
              <a:gd name="connsiteX4" fmla="*/ 930728 w 1049096"/>
              <a:gd name="connsiteY4" fmla="*/ 331030 h 394732"/>
              <a:gd name="connsiteX5" fmla="*/ 451757 w 1049096"/>
              <a:gd name="connsiteY5" fmla="*/ 352802 h 394732"/>
              <a:gd name="connsiteX6" fmla="*/ 375557 w 1049096"/>
              <a:gd name="connsiteY6" fmla="*/ 374573 h 394732"/>
              <a:gd name="connsiteX7" fmla="*/ 179614 w 1049096"/>
              <a:gd name="connsiteY7" fmla="*/ 363687 h 394732"/>
              <a:gd name="connsiteX8" fmla="*/ 146957 w 1049096"/>
              <a:gd name="connsiteY8" fmla="*/ 341916 h 394732"/>
              <a:gd name="connsiteX9" fmla="*/ 125185 w 1049096"/>
              <a:gd name="connsiteY9" fmla="*/ 233059 h 394732"/>
              <a:gd name="connsiteX10" fmla="*/ 103414 w 1049096"/>
              <a:gd name="connsiteY10" fmla="*/ 200402 h 394732"/>
              <a:gd name="connsiteX11" fmla="*/ 81643 w 1049096"/>
              <a:gd name="connsiteY11" fmla="*/ 124202 h 394732"/>
              <a:gd name="connsiteX12" fmla="*/ 5443 w 1049096"/>
              <a:gd name="connsiteY12" fmla="*/ 37116 h 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9096" h="394732">
                <a:moveTo>
                  <a:pt x="5443" y="37116"/>
                </a:moveTo>
                <a:cubicBezTo>
                  <a:pt x="0" y="33487"/>
                  <a:pt x="34471" y="80659"/>
                  <a:pt x="48985" y="102430"/>
                </a:cubicBezTo>
                <a:cubicBezTo>
                  <a:pt x="243853" y="394732"/>
                  <a:pt x="57816" y="135087"/>
                  <a:pt x="1006928" y="135087"/>
                </a:cubicBezTo>
                <a:cubicBezTo>
                  <a:pt x="968545" y="250244"/>
                  <a:pt x="1049096" y="0"/>
                  <a:pt x="985157" y="298373"/>
                </a:cubicBezTo>
                <a:cubicBezTo>
                  <a:pt x="981229" y="316705"/>
                  <a:pt x="944100" y="329814"/>
                  <a:pt x="930728" y="331030"/>
                </a:cubicBezTo>
                <a:cubicBezTo>
                  <a:pt x="856914" y="337741"/>
                  <a:pt x="498744" y="350922"/>
                  <a:pt x="451757" y="352802"/>
                </a:cubicBezTo>
                <a:cubicBezTo>
                  <a:pt x="436359" y="357934"/>
                  <a:pt x="389222" y="374573"/>
                  <a:pt x="375557" y="374573"/>
                </a:cubicBezTo>
                <a:cubicBezTo>
                  <a:pt x="310142" y="374573"/>
                  <a:pt x="244928" y="367316"/>
                  <a:pt x="179614" y="363687"/>
                </a:cubicBezTo>
                <a:cubicBezTo>
                  <a:pt x="168728" y="356430"/>
                  <a:pt x="149297" y="354788"/>
                  <a:pt x="146957" y="341916"/>
                </a:cubicBezTo>
                <a:cubicBezTo>
                  <a:pt x="125004" y="221172"/>
                  <a:pt x="200926" y="258304"/>
                  <a:pt x="125185" y="233059"/>
                </a:cubicBezTo>
                <a:cubicBezTo>
                  <a:pt x="117928" y="222173"/>
                  <a:pt x="109265" y="212104"/>
                  <a:pt x="103414" y="200402"/>
                </a:cubicBezTo>
                <a:cubicBezTo>
                  <a:pt x="94266" y="182107"/>
                  <a:pt x="86876" y="141646"/>
                  <a:pt x="81643" y="124202"/>
                </a:cubicBezTo>
                <a:cubicBezTo>
                  <a:pt x="61591" y="57361"/>
                  <a:pt x="10886" y="40745"/>
                  <a:pt x="5443" y="371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3992568" y="2334408"/>
            <a:ext cx="416146" cy="519146"/>
          </a:xfrm>
          <a:custGeom>
            <a:avLst/>
            <a:gdLst>
              <a:gd name="connsiteX0" fmla="*/ 318175 w 416146"/>
              <a:gd name="connsiteY0" fmla="*/ 60449 h 519146"/>
              <a:gd name="connsiteX1" fmla="*/ 296403 w 416146"/>
              <a:gd name="connsiteY1" fmla="*/ 136649 h 519146"/>
              <a:gd name="connsiteX2" fmla="*/ 274632 w 416146"/>
              <a:gd name="connsiteY2" fmla="*/ 201963 h 519146"/>
              <a:gd name="connsiteX3" fmla="*/ 231089 w 416146"/>
              <a:gd name="connsiteY3" fmla="*/ 267278 h 519146"/>
              <a:gd name="connsiteX4" fmla="*/ 165775 w 416146"/>
              <a:gd name="connsiteY4" fmla="*/ 332592 h 519146"/>
              <a:gd name="connsiteX5" fmla="*/ 133118 w 416146"/>
              <a:gd name="connsiteY5" fmla="*/ 354363 h 519146"/>
              <a:gd name="connsiteX6" fmla="*/ 111346 w 416146"/>
              <a:gd name="connsiteY6" fmla="*/ 376135 h 519146"/>
              <a:gd name="connsiteX7" fmla="*/ 46032 w 416146"/>
              <a:gd name="connsiteY7" fmla="*/ 408792 h 519146"/>
              <a:gd name="connsiteX8" fmla="*/ 24261 w 416146"/>
              <a:gd name="connsiteY8" fmla="*/ 441449 h 519146"/>
              <a:gd name="connsiteX9" fmla="*/ 2489 w 416146"/>
              <a:gd name="connsiteY9" fmla="*/ 463221 h 519146"/>
              <a:gd name="connsiteX10" fmla="*/ 35146 w 416146"/>
              <a:gd name="connsiteY10" fmla="*/ 484992 h 519146"/>
              <a:gd name="connsiteX11" fmla="*/ 89575 w 416146"/>
              <a:gd name="connsiteY11" fmla="*/ 517649 h 519146"/>
              <a:gd name="connsiteX12" fmla="*/ 241975 w 416146"/>
              <a:gd name="connsiteY12" fmla="*/ 506763 h 519146"/>
              <a:gd name="connsiteX13" fmla="*/ 263746 w 416146"/>
              <a:gd name="connsiteY13" fmla="*/ 474106 h 519146"/>
              <a:gd name="connsiteX14" fmla="*/ 307289 w 416146"/>
              <a:gd name="connsiteY14" fmla="*/ 430563 h 519146"/>
              <a:gd name="connsiteX15" fmla="*/ 329061 w 416146"/>
              <a:gd name="connsiteY15" fmla="*/ 408792 h 519146"/>
              <a:gd name="connsiteX16" fmla="*/ 361718 w 416146"/>
              <a:gd name="connsiteY16" fmla="*/ 376135 h 519146"/>
              <a:gd name="connsiteX17" fmla="*/ 372603 w 416146"/>
              <a:gd name="connsiteY17" fmla="*/ 343478 h 519146"/>
              <a:gd name="connsiteX18" fmla="*/ 394375 w 416146"/>
              <a:gd name="connsiteY18" fmla="*/ 321706 h 519146"/>
              <a:gd name="connsiteX19" fmla="*/ 416146 w 416146"/>
              <a:gd name="connsiteY19" fmla="*/ 289049 h 519146"/>
              <a:gd name="connsiteX20" fmla="*/ 405261 w 416146"/>
              <a:gd name="connsiteY20" fmla="*/ 103992 h 519146"/>
              <a:gd name="connsiteX21" fmla="*/ 383489 w 416146"/>
              <a:gd name="connsiteY21" fmla="*/ 82221 h 519146"/>
              <a:gd name="connsiteX22" fmla="*/ 318175 w 416146"/>
              <a:gd name="connsiteY22" fmla="*/ 60449 h 51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6146" h="519146">
                <a:moveTo>
                  <a:pt x="318175" y="60449"/>
                </a:moveTo>
                <a:cubicBezTo>
                  <a:pt x="303661" y="69520"/>
                  <a:pt x="337398" y="0"/>
                  <a:pt x="296403" y="136649"/>
                </a:cubicBezTo>
                <a:cubicBezTo>
                  <a:pt x="289809" y="158630"/>
                  <a:pt x="287362" y="182868"/>
                  <a:pt x="274632" y="201963"/>
                </a:cubicBezTo>
                <a:cubicBezTo>
                  <a:pt x="260118" y="223735"/>
                  <a:pt x="249591" y="248776"/>
                  <a:pt x="231089" y="267278"/>
                </a:cubicBezTo>
                <a:cubicBezTo>
                  <a:pt x="209318" y="289049"/>
                  <a:pt x="191393" y="315513"/>
                  <a:pt x="165775" y="332592"/>
                </a:cubicBezTo>
                <a:cubicBezTo>
                  <a:pt x="154889" y="339849"/>
                  <a:pt x="143334" y="346190"/>
                  <a:pt x="133118" y="354363"/>
                </a:cubicBezTo>
                <a:cubicBezTo>
                  <a:pt x="125104" y="360774"/>
                  <a:pt x="119360" y="369724"/>
                  <a:pt x="111346" y="376135"/>
                </a:cubicBezTo>
                <a:cubicBezTo>
                  <a:pt x="81201" y="400251"/>
                  <a:pt x="80524" y="397294"/>
                  <a:pt x="46032" y="408792"/>
                </a:cubicBezTo>
                <a:cubicBezTo>
                  <a:pt x="38775" y="419678"/>
                  <a:pt x="32434" y="431233"/>
                  <a:pt x="24261" y="441449"/>
                </a:cubicBezTo>
                <a:cubicBezTo>
                  <a:pt x="17850" y="449463"/>
                  <a:pt x="0" y="453264"/>
                  <a:pt x="2489" y="463221"/>
                </a:cubicBezTo>
                <a:cubicBezTo>
                  <a:pt x="5662" y="475913"/>
                  <a:pt x="24930" y="476819"/>
                  <a:pt x="35146" y="484992"/>
                </a:cubicBezTo>
                <a:cubicBezTo>
                  <a:pt x="77840" y="519146"/>
                  <a:pt x="32862" y="498744"/>
                  <a:pt x="89575" y="517649"/>
                </a:cubicBezTo>
                <a:cubicBezTo>
                  <a:pt x="140375" y="514020"/>
                  <a:pt x="192566" y="519115"/>
                  <a:pt x="241975" y="506763"/>
                </a:cubicBezTo>
                <a:cubicBezTo>
                  <a:pt x="254667" y="503590"/>
                  <a:pt x="255232" y="484039"/>
                  <a:pt x="263746" y="474106"/>
                </a:cubicBezTo>
                <a:cubicBezTo>
                  <a:pt x="277104" y="458521"/>
                  <a:pt x="292775" y="445077"/>
                  <a:pt x="307289" y="430563"/>
                </a:cubicBezTo>
                <a:lnTo>
                  <a:pt x="329061" y="408792"/>
                </a:lnTo>
                <a:lnTo>
                  <a:pt x="361718" y="376135"/>
                </a:lnTo>
                <a:cubicBezTo>
                  <a:pt x="365346" y="365249"/>
                  <a:pt x="366700" y="353317"/>
                  <a:pt x="372603" y="343478"/>
                </a:cubicBezTo>
                <a:cubicBezTo>
                  <a:pt x="377883" y="334677"/>
                  <a:pt x="387964" y="329720"/>
                  <a:pt x="394375" y="321706"/>
                </a:cubicBezTo>
                <a:cubicBezTo>
                  <a:pt x="402548" y="311490"/>
                  <a:pt x="408889" y="299935"/>
                  <a:pt x="416146" y="289049"/>
                </a:cubicBezTo>
                <a:cubicBezTo>
                  <a:pt x="412518" y="227363"/>
                  <a:pt x="414898" y="165028"/>
                  <a:pt x="405261" y="103992"/>
                </a:cubicBezTo>
                <a:cubicBezTo>
                  <a:pt x="403660" y="93854"/>
                  <a:pt x="392669" y="86811"/>
                  <a:pt x="383489" y="82221"/>
                </a:cubicBezTo>
                <a:cubicBezTo>
                  <a:pt x="337650" y="59301"/>
                  <a:pt x="332689" y="51378"/>
                  <a:pt x="318175" y="604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4214810" y="2571744"/>
            <a:ext cx="785818" cy="214314"/>
          </a:xfrm>
          <a:custGeom>
            <a:avLst/>
            <a:gdLst>
              <a:gd name="connsiteX0" fmla="*/ 127000 w 880458"/>
              <a:gd name="connsiteY0" fmla="*/ 24655 h 209958"/>
              <a:gd name="connsiteX1" fmla="*/ 878114 w 880458"/>
              <a:gd name="connsiteY1" fmla="*/ 35541 h 209958"/>
              <a:gd name="connsiteX2" fmla="*/ 867228 w 880458"/>
              <a:gd name="connsiteY2" fmla="*/ 198826 h 209958"/>
              <a:gd name="connsiteX3" fmla="*/ 834571 w 880458"/>
              <a:gd name="connsiteY3" fmla="*/ 209712 h 209958"/>
              <a:gd name="connsiteX4" fmla="*/ 366485 w 880458"/>
              <a:gd name="connsiteY4" fmla="*/ 198826 h 209958"/>
              <a:gd name="connsiteX5" fmla="*/ 246742 w 880458"/>
              <a:gd name="connsiteY5" fmla="*/ 187941 h 209958"/>
              <a:gd name="connsiteX6" fmla="*/ 170542 w 880458"/>
              <a:gd name="connsiteY6" fmla="*/ 166169 h 209958"/>
              <a:gd name="connsiteX7" fmla="*/ 148771 w 880458"/>
              <a:gd name="connsiteY7" fmla="*/ 133512 h 209958"/>
              <a:gd name="connsiteX8" fmla="*/ 137885 w 880458"/>
              <a:gd name="connsiteY8" fmla="*/ 100855 h 209958"/>
              <a:gd name="connsiteX9" fmla="*/ 116114 w 880458"/>
              <a:gd name="connsiteY9" fmla="*/ 79083 h 209958"/>
              <a:gd name="connsiteX10" fmla="*/ 127000 w 880458"/>
              <a:gd name="connsiteY10" fmla="*/ 24655 h 20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0458" h="209958">
                <a:moveTo>
                  <a:pt x="127000" y="24655"/>
                </a:moveTo>
                <a:cubicBezTo>
                  <a:pt x="254000" y="17398"/>
                  <a:pt x="148182" y="35541"/>
                  <a:pt x="878114" y="35541"/>
                </a:cubicBezTo>
                <a:cubicBezTo>
                  <a:pt x="874485" y="89969"/>
                  <a:pt x="880458" y="145906"/>
                  <a:pt x="867228" y="198826"/>
                </a:cubicBezTo>
                <a:cubicBezTo>
                  <a:pt x="864445" y="209958"/>
                  <a:pt x="846046" y="209712"/>
                  <a:pt x="834571" y="209712"/>
                </a:cubicBezTo>
                <a:cubicBezTo>
                  <a:pt x="678500" y="209712"/>
                  <a:pt x="522514" y="202455"/>
                  <a:pt x="366485" y="198826"/>
                </a:cubicBezTo>
                <a:cubicBezTo>
                  <a:pt x="326571" y="195198"/>
                  <a:pt x="286469" y="193238"/>
                  <a:pt x="246742" y="187941"/>
                </a:cubicBezTo>
                <a:cubicBezTo>
                  <a:pt x="223964" y="184904"/>
                  <a:pt x="192928" y="173631"/>
                  <a:pt x="170542" y="166169"/>
                </a:cubicBezTo>
                <a:cubicBezTo>
                  <a:pt x="163285" y="155283"/>
                  <a:pt x="154622" y="145214"/>
                  <a:pt x="148771" y="133512"/>
                </a:cubicBezTo>
                <a:cubicBezTo>
                  <a:pt x="143639" y="123249"/>
                  <a:pt x="143789" y="110694"/>
                  <a:pt x="137885" y="100855"/>
                </a:cubicBezTo>
                <a:cubicBezTo>
                  <a:pt x="132605" y="92054"/>
                  <a:pt x="123371" y="86340"/>
                  <a:pt x="116114" y="79083"/>
                </a:cubicBezTo>
                <a:cubicBezTo>
                  <a:pt x="89752" y="0"/>
                  <a:pt x="0" y="31912"/>
                  <a:pt x="127000" y="246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4000496" y="2928934"/>
            <a:ext cx="1052966" cy="214314"/>
          </a:xfrm>
          <a:custGeom>
            <a:avLst/>
            <a:gdLst>
              <a:gd name="connsiteX0" fmla="*/ 1814 w 981528"/>
              <a:gd name="connsiteY0" fmla="*/ 0 h 250372"/>
              <a:gd name="connsiteX1" fmla="*/ 34471 w 981528"/>
              <a:gd name="connsiteY1" fmla="*/ 119743 h 250372"/>
              <a:gd name="connsiteX2" fmla="*/ 981528 w 981528"/>
              <a:gd name="connsiteY2" fmla="*/ 108858 h 250372"/>
              <a:gd name="connsiteX3" fmla="*/ 959757 w 981528"/>
              <a:gd name="connsiteY3" fmla="*/ 228600 h 250372"/>
              <a:gd name="connsiteX4" fmla="*/ 937985 w 981528"/>
              <a:gd name="connsiteY4" fmla="*/ 250372 h 250372"/>
              <a:gd name="connsiteX5" fmla="*/ 175985 w 981528"/>
              <a:gd name="connsiteY5" fmla="*/ 228600 h 250372"/>
              <a:gd name="connsiteX6" fmla="*/ 110671 w 981528"/>
              <a:gd name="connsiteY6" fmla="*/ 206829 h 250372"/>
              <a:gd name="connsiteX7" fmla="*/ 78014 w 981528"/>
              <a:gd name="connsiteY7" fmla="*/ 195943 h 250372"/>
              <a:gd name="connsiteX8" fmla="*/ 23585 w 981528"/>
              <a:gd name="connsiteY8" fmla="*/ 119743 h 250372"/>
              <a:gd name="connsiteX9" fmla="*/ 1814 w 981528"/>
              <a:gd name="connsiteY9" fmla="*/ 0 h 25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1528" h="250372">
                <a:moveTo>
                  <a:pt x="1814" y="0"/>
                </a:moveTo>
                <a:cubicBezTo>
                  <a:pt x="3628" y="0"/>
                  <a:pt x="19084" y="42811"/>
                  <a:pt x="34471" y="119743"/>
                </a:cubicBezTo>
                <a:cubicBezTo>
                  <a:pt x="843708" y="95942"/>
                  <a:pt x="528192" y="84997"/>
                  <a:pt x="981528" y="108858"/>
                </a:cubicBezTo>
                <a:cubicBezTo>
                  <a:pt x="980028" y="120857"/>
                  <a:pt x="975653" y="202107"/>
                  <a:pt x="959757" y="228600"/>
                </a:cubicBezTo>
                <a:cubicBezTo>
                  <a:pt x="954477" y="237401"/>
                  <a:pt x="945242" y="243115"/>
                  <a:pt x="937985" y="250372"/>
                </a:cubicBezTo>
                <a:cubicBezTo>
                  <a:pt x="683985" y="243115"/>
                  <a:pt x="429737" y="241955"/>
                  <a:pt x="175985" y="228600"/>
                </a:cubicBezTo>
                <a:cubicBezTo>
                  <a:pt x="153068" y="227394"/>
                  <a:pt x="132442" y="214086"/>
                  <a:pt x="110671" y="206829"/>
                </a:cubicBezTo>
                <a:lnTo>
                  <a:pt x="78014" y="195943"/>
                </a:lnTo>
                <a:cubicBezTo>
                  <a:pt x="26357" y="144286"/>
                  <a:pt x="40962" y="171873"/>
                  <a:pt x="23585" y="119743"/>
                </a:cubicBezTo>
                <a:cubicBezTo>
                  <a:pt x="11553" y="35511"/>
                  <a:pt x="0" y="0"/>
                  <a:pt x="181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4397829" y="2180197"/>
            <a:ext cx="250371" cy="1876986"/>
          </a:xfrm>
          <a:custGeom>
            <a:avLst/>
            <a:gdLst>
              <a:gd name="connsiteX0" fmla="*/ 76200 w 250371"/>
              <a:gd name="connsiteY0" fmla="*/ 62260 h 1876986"/>
              <a:gd name="connsiteX1" fmla="*/ 65314 w 250371"/>
              <a:gd name="connsiteY1" fmla="*/ 367060 h 1876986"/>
              <a:gd name="connsiteX2" fmla="*/ 54428 w 250371"/>
              <a:gd name="connsiteY2" fmla="*/ 410603 h 1876986"/>
              <a:gd name="connsiteX3" fmla="*/ 43542 w 250371"/>
              <a:gd name="connsiteY3" fmla="*/ 486803 h 1876986"/>
              <a:gd name="connsiteX4" fmla="*/ 10885 w 250371"/>
              <a:gd name="connsiteY4" fmla="*/ 1281460 h 1876986"/>
              <a:gd name="connsiteX5" fmla="*/ 0 w 250371"/>
              <a:gd name="connsiteY5" fmla="*/ 1814860 h 1876986"/>
              <a:gd name="connsiteX6" fmla="*/ 32657 w 250371"/>
              <a:gd name="connsiteY6" fmla="*/ 1825746 h 1876986"/>
              <a:gd name="connsiteX7" fmla="*/ 43542 w 250371"/>
              <a:gd name="connsiteY7" fmla="*/ 1869289 h 1876986"/>
              <a:gd name="connsiteX8" fmla="*/ 87085 w 250371"/>
              <a:gd name="connsiteY8" fmla="*/ 1858403 h 1876986"/>
              <a:gd name="connsiteX9" fmla="*/ 152400 w 250371"/>
              <a:gd name="connsiteY9" fmla="*/ 1836632 h 1876986"/>
              <a:gd name="connsiteX10" fmla="*/ 174171 w 250371"/>
              <a:gd name="connsiteY10" fmla="*/ 1771317 h 1876986"/>
              <a:gd name="connsiteX11" fmla="*/ 195942 w 250371"/>
              <a:gd name="connsiteY11" fmla="*/ 1401203 h 1876986"/>
              <a:gd name="connsiteX12" fmla="*/ 195942 w 250371"/>
              <a:gd name="connsiteY12" fmla="*/ 1335889 h 1876986"/>
              <a:gd name="connsiteX13" fmla="*/ 217714 w 250371"/>
              <a:gd name="connsiteY13" fmla="*/ 1031089 h 1876986"/>
              <a:gd name="connsiteX14" fmla="*/ 228600 w 250371"/>
              <a:gd name="connsiteY14" fmla="*/ 846032 h 1876986"/>
              <a:gd name="connsiteX15" fmla="*/ 250371 w 250371"/>
              <a:gd name="connsiteY15" fmla="*/ 780717 h 1876986"/>
              <a:gd name="connsiteX16" fmla="*/ 239485 w 250371"/>
              <a:gd name="connsiteY16" fmla="*/ 301746 h 1876986"/>
              <a:gd name="connsiteX17" fmla="*/ 217714 w 250371"/>
              <a:gd name="connsiteY17" fmla="*/ 84032 h 1876986"/>
              <a:gd name="connsiteX18" fmla="*/ 195942 w 250371"/>
              <a:gd name="connsiteY18" fmla="*/ 51374 h 1876986"/>
              <a:gd name="connsiteX19" fmla="*/ 163285 w 250371"/>
              <a:gd name="connsiteY19" fmla="*/ 18717 h 1876986"/>
              <a:gd name="connsiteX20" fmla="*/ 130628 w 250371"/>
              <a:gd name="connsiteY20" fmla="*/ 7832 h 1876986"/>
              <a:gd name="connsiteX21" fmla="*/ 65314 w 250371"/>
              <a:gd name="connsiteY21" fmla="*/ 18717 h 1876986"/>
              <a:gd name="connsiteX22" fmla="*/ 76200 w 250371"/>
              <a:gd name="connsiteY22" fmla="*/ 62260 h 187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0371" h="1876986">
                <a:moveTo>
                  <a:pt x="76200" y="62260"/>
                </a:moveTo>
                <a:cubicBezTo>
                  <a:pt x="76200" y="120317"/>
                  <a:pt x="71656" y="265593"/>
                  <a:pt x="65314" y="367060"/>
                </a:cubicBezTo>
                <a:cubicBezTo>
                  <a:pt x="64381" y="381992"/>
                  <a:pt x="57104" y="395883"/>
                  <a:pt x="54428" y="410603"/>
                </a:cubicBezTo>
                <a:cubicBezTo>
                  <a:pt x="49838" y="435847"/>
                  <a:pt x="47171" y="461403"/>
                  <a:pt x="43542" y="486803"/>
                </a:cubicBezTo>
                <a:cubicBezTo>
                  <a:pt x="20871" y="1223615"/>
                  <a:pt x="51040" y="960228"/>
                  <a:pt x="10885" y="1281460"/>
                </a:cubicBezTo>
                <a:lnTo>
                  <a:pt x="0" y="1814860"/>
                </a:lnTo>
                <a:cubicBezTo>
                  <a:pt x="10886" y="1818489"/>
                  <a:pt x="25489" y="1816786"/>
                  <a:pt x="32657" y="1825746"/>
                </a:cubicBezTo>
                <a:cubicBezTo>
                  <a:pt x="42003" y="1837429"/>
                  <a:pt x="30713" y="1861592"/>
                  <a:pt x="43542" y="1869289"/>
                </a:cubicBezTo>
                <a:cubicBezTo>
                  <a:pt x="56371" y="1876986"/>
                  <a:pt x="72755" y="1862702"/>
                  <a:pt x="87085" y="1858403"/>
                </a:cubicBezTo>
                <a:cubicBezTo>
                  <a:pt x="109066" y="1851809"/>
                  <a:pt x="152400" y="1836632"/>
                  <a:pt x="152400" y="1836632"/>
                </a:cubicBezTo>
                <a:cubicBezTo>
                  <a:pt x="159657" y="1814860"/>
                  <a:pt x="173431" y="1794254"/>
                  <a:pt x="174171" y="1771317"/>
                </a:cubicBezTo>
                <a:cubicBezTo>
                  <a:pt x="185427" y="1422392"/>
                  <a:pt x="149469" y="1540629"/>
                  <a:pt x="195942" y="1401203"/>
                </a:cubicBezTo>
                <a:cubicBezTo>
                  <a:pt x="172534" y="1330973"/>
                  <a:pt x="190324" y="1406119"/>
                  <a:pt x="195942" y="1335889"/>
                </a:cubicBezTo>
                <a:cubicBezTo>
                  <a:pt x="225203" y="970122"/>
                  <a:pt x="188892" y="1204016"/>
                  <a:pt x="217714" y="1031089"/>
                </a:cubicBezTo>
                <a:cubicBezTo>
                  <a:pt x="221343" y="969403"/>
                  <a:pt x="220608" y="907305"/>
                  <a:pt x="228600" y="846032"/>
                </a:cubicBezTo>
                <a:cubicBezTo>
                  <a:pt x="231568" y="823275"/>
                  <a:pt x="250371" y="780717"/>
                  <a:pt x="250371" y="780717"/>
                </a:cubicBezTo>
                <a:cubicBezTo>
                  <a:pt x="246742" y="621060"/>
                  <a:pt x="244718" y="461358"/>
                  <a:pt x="239485" y="301746"/>
                </a:cubicBezTo>
                <a:cubicBezTo>
                  <a:pt x="239150" y="291526"/>
                  <a:pt x="246057" y="140717"/>
                  <a:pt x="217714" y="84032"/>
                </a:cubicBezTo>
                <a:cubicBezTo>
                  <a:pt x="211863" y="72330"/>
                  <a:pt x="204318" y="61425"/>
                  <a:pt x="195942" y="51374"/>
                </a:cubicBezTo>
                <a:cubicBezTo>
                  <a:pt x="186087" y="39547"/>
                  <a:pt x="176094" y="27256"/>
                  <a:pt x="163285" y="18717"/>
                </a:cubicBezTo>
                <a:cubicBezTo>
                  <a:pt x="153738" y="12352"/>
                  <a:pt x="141514" y="11460"/>
                  <a:pt x="130628" y="7832"/>
                </a:cubicBezTo>
                <a:cubicBezTo>
                  <a:pt x="108857" y="11460"/>
                  <a:pt x="77012" y="0"/>
                  <a:pt x="65314" y="18717"/>
                </a:cubicBezTo>
                <a:cubicBezTo>
                  <a:pt x="51715" y="40475"/>
                  <a:pt x="76200" y="4203"/>
                  <a:pt x="76200" y="622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5050218" y="2244272"/>
            <a:ext cx="316439" cy="505462"/>
          </a:xfrm>
          <a:custGeom>
            <a:avLst/>
            <a:gdLst>
              <a:gd name="connsiteX0" fmla="*/ 251125 w 316439"/>
              <a:gd name="connsiteY0" fmla="*/ 9071 h 505462"/>
              <a:gd name="connsiteX1" fmla="*/ 229353 w 316439"/>
              <a:gd name="connsiteY1" fmla="*/ 96157 h 505462"/>
              <a:gd name="connsiteX2" fmla="*/ 218468 w 316439"/>
              <a:gd name="connsiteY2" fmla="*/ 139699 h 505462"/>
              <a:gd name="connsiteX3" fmla="*/ 196696 w 316439"/>
              <a:gd name="connsiteY3" fmla="*/ 172357 h 505462"/>
              <a:gd name="connsiteX4" fmla="*/ 153153 w 316439"/>
              <a:gd name="connsiteY4" fmla="*/ 248557 h 505462"/>
              <a:gd name="connsiteX5" fmla="*/ 120496 w 316439"/>
              <a:gd name="connsiteY5" fmla="*/ 292099 h 505462"/>
              <a:gd name="connsiteX6" fmla="*/ 98725 w 316439"/>
              <a:gd name="connsiteY6" fmla="*/ 324757 h 505462"/>
              <a:gd name="connsiteX7" fmla="*/ 66068 w 316439"/>
              <a:gd name="connsiteY7" fmla="*/ 335642 h 505462"/>
              <a:gd name="connsiteX8" fmla="*/ 33411 w 316439"/>
              <a:gd name="connsiteY8" fmla="*/ 390071 h 505462"/>
              <a:gd name="connsiteX9" fmla="*/ 11639 w 316439"/>
              <a:gd name="connsiteY9" fmla="*/ 411842 h 505462"/>
              <a:gd name="connsiteX10" fmla="*/ 22525 w 316439"/>
              <a:gd name="connsiteY10" fmla="*/ 488042 h 505462"/>
              <a:gd name="connsiteX11" fmla="*/ 164039 w 316439"/>
              <a:gd name="connsiteY11" fmla="*/ 466271 h 505462"/>
              <a:gd name="connsiteX12" fmla="*/ 185811 w 316439"/>
              <a:gd name="connsiteY12" fmla="*/ 444499 h 505462"/>
              <a:gd name="connsiteX13" fmla="*/ 218468 w 316439"/>
              <a:gd name="connsiteY13" fmla="*/ 422728 h 505462"/>
              <a:gd name="connsiteX14" fmla="*/ 251125 w 316439"/>
              <a:gd name="connsiteY14" fmla="*/ 357414 h 505462"/>
              <a:gd name="connsiteX15" fmla="*/ 294668 w 316439"/>
              <a:gd name="connsiteY15" fmla="*/ 302985 h 505462"/>
              <a:gd name="connsiteX16" fmla="*/ 316439 w 316439"/>
              <a:gd name="connsiteY16" fmla="*/ 270328 h 505462"/>
              <a:gd name="connsiteX17" fmla="*/ 294668 w 316439"/>
              <a:gd name="connsiteY17" fmla="*/ 63499 h 505462"/>
              <a:gd name="connsiteX18" fmla="*/ 272896 w 316439"/>
              <a:gd name="connsiteY18" fmla="*/ 41728 h 505462"/>
              <a:gd name="connsiteX19" fmla="*/ 251125 w 316439"/>
              <a:gd name="connsiteY19" fmla="*/ 9071 h 50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6439" h="505462">
                <a:moveTo>
                  <a:pt x="251125" y="9071"/>
                </a:moveTo>
                <a:cubicBezTo>
                  <a:pt x="243868" y="18142"/>
                  <a:pt x="251670" y="18044"/>
                  <a:pt x="229353" y="96157"/>
                </a:cubicBezTo>
                <a:cubicBezTo>
                  <a:pt x="225243" y="110542"/>
                  <a:pt x="224361" y="125948"/>
                  <a:pt x="218468" y="139699"/>
                </a:cubicBezTo>
                <a:cubicBezTo>
                  <a:pt x="213314" y="151724"/>
                  <a:pt x="203187" y="160997"/>
                  <a:pt x="196696" y="172357"/>
                </a:cubicBezTo>
                <a:cubicBezTo>
                  <a:pt x="160250" y="236138"/>
                  <a:pt x="191041" y="195515"/>
                  <a:pt x="153153" y="248557"/>
                </a:cubicBezTo>
                <a:cubicBezTo>
                  <a:pt x="142608" y="263320"/>
                  <a:pt x="131041" y="277336"/>
                  <a:pt x="120496" y="292099"/>
                </a:cubicBezTo>
                <a:cubicBezTo>
                  <a:pt x="112892" y="302745"/>
                  <a:pt x="108941" y="316584"/>
                  <a:pt x="98725" y="324757"/>
                </a:cubicBezTo>
                <a:cubicBezTo>
                  <a:pt x="89765" y="331925"/>
                  <a:pt x="76954" y="332014"/>
                  <a:pt x="66068" y="335642"/>
                </a:cubicBezTo>
                <a:cubicBezTo>
                  <a:pt x="10900" y="390810"/>
                  <a:pt x="75807" y="319412"/>
                  <a:pt x="33411" y="390071"/>
                </a:cubicBezTo>
                <a:cubicBezTo>
                  <a:pt x="28131" y="398872"/>
                  <a:pt x="18896" y="404585"/>
                  <a:pt x="11639" y="411842"/>
                </a:cubicBezTo>
                <a:cubicBezTo>
                  <a:pt x="15268" y="437242"/>
                  <a:pt x="0" y="475756"/>
                  <a:pt x="22525" y="488042"/>
                </a:cubicBezTo>
                <a:cubicBezTo>
                  <a:pt x="54462" y="505462"/>
                  <a:pt x="124583" y="479423"/>
                  <a:pt x="164039" y="466271"/>
                </a:cubicBezTo>
                <a:cubicBezTo>
                  <a:pt x="171296" y="459014"/>
                  <a:pt x="177797" y="450910"/>
                  <a:pt x="185811" y="444499"/>
                </a:cubicBezTo>
                <a:cubicBezTo>
                  <a:pt x="196027" y="436326"/>
                  <a:pt x="209217" y="431979"/>
                  <a:pt x="218468" y="422728"/>
                </a:cubicBezTo>
                <a:cubicBezTo>
                  <a:pt x="249663" y="391533"/>
                  <a:pt x="233419" y="392826"/>
                  <a:pt x="251125" y="357414"/>
                </a:cubicBezTo>
                <a:cubicBezTo>
                  <a:pt x="273463" y="312739"/>
                  <a:pt x="267667" y="336737"/>
                  <a:pt x="294668" y="302985"/>
                </a:cubicBezTo>
                <a:cubicBezTo>
                  <a:pt x="302841" y="292769"/>
                  <a:pt x="309182" y="281214"/>
                  <a:pt x="316439" y="270328"/>
                </a:cubicBezTo>
                <a:cubicBezTo>
                  <a:pt x="316339" y="269129"/>
                  <a:pt x="304147" y="91935"/>
                  <a:pt x="294668" y="63499"/>
                </a:cubicBezTo>
                <a:cubicBezTo>
                  <a:pt x="291422" y="53762"/>
                  <a:pt x="281697" y="47008"/>
                  <a:pt x="272896" y="41728"/>
                </a:cubicBezTo>
                <a:cubicBezTo>
                  <a:pt x="263057" y="35824"/>
                  <a:pt x="258382" y="0"/>
                  <a:pt x="251125" y="90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5143504" y="2500306"/>
            <a:ext cx="711200" cy="176059"/>
          </a:xfrm>
          <a:custGeom>
            <a:avLst/>
            <a:gdLst>
              <a:gd name="connsiteX0" fmla="*/ 58057 w 711200"/>
              <a:gd name="connsiteY0" fmla="*/ 22284 h 176059"/>
              <a:gd name="connsiteX1" fmla="*/ 439057 w 711200"/>
              <a:gd name="connsiteY1" fmla="*/ 22284 h 176059"/>
              <a:gd name="connsiteX2" fmla="*/ 624114 w 711200"/>
              <a:gd name="connsiteY2" fmla="*/ 11399 h 176059"/>
              <a:gd name="connsiteX3" fmla="*/ 711200 w 711200"/>
              <a:gd name="connsiteY3" fmla="*/ 513 h 176059"/>
              <a:gd name="connsiteX4" fmla="*/ 700314 w 711200"/>
              <a:gd name="connsiteY4" fmla="*/ 98484 h 176059"/>
              <a:gd name="connsiteX5" fmla="*/ 689429 w 711200"/>
              <a:gd name="connsiteY5" fmla="*/ 131142 h 176059"/>
              <a:gd name="connsiteX6" fmla="*/ 515257 w 711200"/>
              <a:gd name="connsiteY6" fmla="*/ 142027 h 176059"/>
              <a:gd name="connsiteX7" fmla="*/ 439057 w 711200"/>
              <a:gd name="connsiteY7" fmla="*/ 142027 h 176059"/>
              <a:gd name="connsiteX8" fmla="*/ 156029 w 711200"/>
              <a:gd name="connsiteY8" fmla="*/ 152913 h 176059"/>
              <a:gd name="connsiteX9" fmla="*/ 90714 w 711200"/>
              <a:gd name="connsiteY9" fmla="*/ 142027 h 176059"/>
              <a:gd name="connsiteX10" fmla="*/ 58057 w 711200"/>
              <a:gd name="connsiteY10" fmla="*/ 22284 h 17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200" h="176059">
                <a:moveTo>
                  <a:pt x="58057" y="22284"/>
                </a:moveTo>
                <a:cubicBezTo>
                  <a:pt x="116114" y="2327"/>
                  <a:pt x="98013" y="36494"/>
                  <a:pt x="439057" y="22284"/>
                </a:cubicBezTo>
                <a:cubicBezTo>
                  <a:pt x="500796" y="19712"/>
                  <a:pt x="562428" y="15027"/>
                  <a:pt x="624114" y="11399"/>
                </a:cubicBezTo>
                <a:cubicBezTo>
                  <a:pt x="703906" y="0"/>
                  <a:pt x="674656" y="513"/>
                  <a:pt x="711200" y="513"/>
                </a:cubicBezTo>
                <a:cubicBezTo>
                  <a:pt x="707571" y="33170"/>
                  <a:pt x="705716" y="66073"/>
                  <a:pt x="700314" y="98484"/>
                </a:cubicBezTo>
                <a:cubicBezTo>
                  <a:pt x="698428" y="109803"/>
                  <a:pt x="700599" y="128514"/>
                  <a:pt x="689429" y="131142"/>
                </a:cubicBezTo>
                <a:cubicBezTo>
                  <a:pt x="632805" y="144465"/>
                  <a:pt x="573314" y="138399"/>
                  <a:pt x="515257" y="142027"/>
                </a:cubicBezTo>
                <a:cubicBezTo>
                  <a:pt x="379134" y="176059"/>
                  <a:pt x="548375" y="142027"/>
                  <a:pt x="439057" y="142027"/>
                </a:cubicBezTo>
                <a:cubicBezTo>
                  <a:pt x="344645" y="142027"/>
                  <a:pt x="250372" y="149284"/>
                  <a:pt x="156029" y="152913"/>
                </a:cubicBezTo>
                <a:cubicBezTo>
                  <a:pt x="134257" y="149284"/>
                  <a:pt x="110456" y="151898"/>
                  <a:pt x="90714" y="142027"/>
                </a:cubicBezTo>
                <a:cubicBezTo>
                  <a:pt x="52841" y="123090"/>
                  <a:pt x="0" y="42241"/>
                  <a:pt x="58057" y="222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5357818" y="2500306"/>
            <a:ext cx="482334" cy="1500198"/>
          </a:xfrm>
          <a:custGeom>
            <a:avLst/>
            <a:gdLst>
              <a:gd name="connsiteX0" fmla="*/ 311555 w 438250"/>
              <a:gd name="connsiteY0" fmla="*/ 43543 h 1339611"/>
              <a:gd name="connsiteX1" fmla="*/ 300669 w 438250"/>
              <a:gd name="connsiteY1" fmla="*/ 228600 h 1339611"/>
              <a:gd name="connsiteX2" fmla="*/ 311555 w 438250"/>
              <a:gd name="connsiteY2" fmla="*/ 326571 h 1339611"/>
              <a:gd name="connsiteX3" fmla="*/ 289783 w 438250"/>
              <a:gd name="connsiteY3" fmla="*/ 587829 h 1339611"/>
              <a:gd name="connsiteX4" fmla="*/ 268012 w 438250"/>
              <a:gd name="connsiteY4" fmla="*/ 1012371 h 1339611"/>
              <a:gd name="connsiteX5" fmla="*/ 246241 w 438250"/>
              <a:gd name="connsiteY5" fmla="*/ 1110343 h 1339611"/>
              <a:gd name="connsiteX6" fmla="*/ 224469 w 438250"/>
              <a:gd name="connsiteY6" fmla="*/ 1132114 h 1339611"/>
              <a:gd name="connsiteX7" fmla="*/ 202698 w 438250"/>
              <a:gd name="connsiteY7" fmla="*/ 1197429 h 1339611"/>
              <a:gd name="connsiteX8" fmla="*/ 191812 w 438250"/>
              <a:gd name="connsiteY8" fmla="*/ 1230086 h 1339611"/>
              <a:gd name="connsiteX9" fmla="*/ 82955 w 438250"/>
              <a:gd name="connsiteY9" fmla="*/ 1219200 h 1339611"/>
              <a:gd name="connsiteX10" fmla="*/ 50298 w 438250"/>
              <a:gd name="connsiteY10" fmla="*/ 1208314 h 1339611"/>
              <a:gd name="connsiteX11" fmla="*/ 6755 w 438250"/>
              <a:gd name="connsiteY11" fmla="*/ 1153886 h 1339611"/>
              <a:gd name="connsiteX12" fmla="*/ 17641 w 438250"/>
              <a:gd name="connsiteY12" fmla="*/ 1251857 h 1339611"/>
              <a:gd name="connsiteX13" fmla="*/ 82955 w 438250"/>
              <a:gd name="connsiteY13" fmla="*/ 1273629 h 1339611"/>
              <a:gd name="connsiteX14" fmla="*/ 115612 w 438250"/>
              <a:gd name="connsiteY14" fmla="*/ 1284514 h 1339611"/>
              <a:gd name="connsiteX15" fmla="*/ 126498 w 438250"/>
              <a:gd name="connsiteY15" fmla="*/ 1317171 h 1339611"/>
              <a:gd name="connsiteX16" fmla="*/ 268012 w 438250"/>
              <a:gd name="connsiteY16" fmla="*/ 1317171 h 1339611"/>
              <a:gd name="connsiteX17" fmla="*/ 300669 w 438250"/>
              <a:gd name="connsiteY17" fmla="*/ 1295400 h 1339611"/>
              <a:gd name="connsiteX18" fmla="*/ 311555 w 438250"/>
              <a:gd name="connsiteY18" fmla="*/ 1262743 h 1339611"/>
              <a:gd name="connsiteX19" fmla="*/ 333326 w 438250"/>
              <a:gd name="connsiteY19" fmla="*/ 1240971 h 1339611"/>
              <a:gd name="connsiteX20" fmla="*/ 355098 w 438250"/>
              <a:gd name="connsiteY20" fmla="*/ 947057 h 1339611"/>
              <a:gd name="connsiteX21" fmla="*/ 365983 w 438250"/>
              <a:gd name="connsiteY21" fmla="*/ 914400 h 1339611"/>
              <a:gd name="connsiteX22" fmla="*/ 376869 w 438250"/>
              <a:gd name="connsiteY22" fmla="*/ 859971 h 1339611"/>
              <a:gd name="connsiteX23" fmla="*/ 409526 w 438250"/>
              <a:gd name="connsiteY23" fmla="*/ 794657 h 1339611"/>
              <a:gd name="connsiteX24" fmla="*/ 420412 w 438250"/>
              <a:gd name="connsiteY24" fmla="*/ 762000 h 1339611"/>
              <a:gd name="connsiteX25" fmla="*/ 420412 w 438250"/>
              <a:gd name="connsiteY25" fmla="*/ 185057 h 1339611"/>
              <a:gd name="connsiteX26" fmla="*/ 387755 w 438250"/>
              <a:gd name="connsiteY26" fmla="*/ 65314 h 1339611"/>
              <a:gd name="connsiteX27" fmla="*/ 376869 w 438250"/>
              <a:gd name="connsiteY27" fmla="*/ 32657 h 1339611"/>
              <a:gd name="connsiteX28" fmla="*/ 365983 w 438250"/>
              <a:gd name="connsiteY28" fmla="*/ 0 h 1339611"/>
              <a:gd name="connsiteX29" fmla="*/ 333326 w 438250"/>
              <a:gd name="connsiteY29" fmla="*/ 10886 h 1339611"/>
              <a:gd name="connsiteX30" fmla="*/ 311555 w 438250"/>
              <a:gd name="connsiteY30" fmla="*/ 43543 h 133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38250" h="1339611">
                <a:moveTo>
                  <a:pt x="311555" y="43543"/>
                </a:moveTo>
                <a:cubicBezTo>
                  <a:pt x="306112" y="79829"/>
                  <a:pt x="300669" y="166808"/>
                  <a:pt x="300669" y="228600"/>
                </a:cubicBezTo>
                <a:cubicBezTo>
                  <a:pt x="300669" y="261458"/>
                  <a:pt x="311555" y="293713"/>
                  <a:pt x="311555" y="326571"/>
                </a:cubicBezTo>
                <a:cubicBezTo>
                  <a:pt x="311555" y="471891"/>
                  <a:pt x="307337" y="482506"/>
                  <a:pt x="289783" y="587829"/>
                </a:cubicBezTo>
                <a:cubicBezTo>
                  <a:pt x="282526" y="729343"/>
                  <a:pt x="291308" y="872599"/>
                  <a:pt x="268012" y="1012371"/>
                </a:cubicBezTo>
                <a:cubicBezTo>
                  <a:pt x="265815" y="1025554"/>
                  <a:pt x="258608" y="1089732"/>
                  <a:pt x="246241" y="1110343"/>
                </a:cubicBezTo>
                <a:cubicBezTo>
                  <a:pt x="240961" y="1119144"/>
                  <a:pt x="231726" y="1124857"/>
                  <a:pt x="224469" y="1132114"/>
                </a:cubicBezTo>
                <a:lnTo>
                  <a:pt x="202698" y="1197429"/>
                </a:lnTo>
                <a:lnTo>
                  <a:pt x="191812" y="1230086"/>
                </a:lnTo>
                <a:cubicBezTo>
                  <a:pt x="155526" y="1226457"/>
                  <a:pt x="118998" y="1224745"/>
                  <a:pt x="82955" y="1219200"/>
                </a:cubicBezTo>
                <a:cubicBezTo>
                  <a:pt x="71614" y="1217455"/>
                  <a:pt x="59635" y="1214983"/>
                  <a:pt x="50298" y="1208314"/>
                </a:cubicBezTo>
                <a:cubicBezTo>
                  <a:pt x="4189" y="1175379"/>
                  <a:pt x="6755" y="1182969"/>
                  <a:pt x="6755" y="1153886"/>
                </a:cubicBezTo>
                <a:cubicBezTo>
                  <a:pt x="10384" y="1186543"/>
                  <a:pt x="0" y="1224136"/>
                  <a:pt x="17641" y="1251857"/>
                </a:cubicBezTo>
                <a:cubicBezTo>
                  <a:pt x="29962" y="1271218"/>
                  <a:pt x="61184" y="1266372"/>
                  <a:pt x="82955" y="1273629"/>
                </a:cubicBezTo>
                <a:lnTo>
                  <a:pt x="115612" y="1284514"/>
                </a:lnTo>
                <a:cubicBezTo>
                  <a:pt x="119241" y="1295400"/>
                  <a:pt x="116535" y="1311478"/>
                  <a:pt x="126498" y="1317171"/>
                </a:cubicBezTo>
                <a:cubicBezTo>
                  <a:pt x="165769" y="1339611"/>
                  <a:pt x="229658" y="1322650"/>
                  <a:pt x="268012" y="1317171"/>
                </a:cubicBezTo>
                <a:cubicBezTo>
                  <a:pt x="278898" y="1309914"/>
                  <a:pt x="292496" y="1305616"/>
                  <a:pt x="300669" y="1295400"/>
                </a:cubicBezTo>
                <a:cubicBezTo>
                  <a:pt x="307837" y="1286440"/>
                  <a:pt x="305651" y="1272582"/>
                  <a:pt x="311555" y="1262743"/>
                </a:cubicBezTo>
                <a:cubicBezTo>
                  <a:pt x="316835" y="1253942"/>
                  <a:pt x="326069" y="1248228"/>
                  <a:pt x="333326" y="1240971"/>
                </a:cubicBezTo>
                <a:cubicBezTo>
                  <a:pt x="337250" y="1166408"/>
                  <a:pt x="339250" y="1034222"/>
                  <a:pt x="355098" y="947057"/>
                </a:cubicBezTo>
                <a:cubicBezTo>
                  <a:pt x="357151" y="935768"/>
                  <a:pt x="363200" y="925532"/>
                  <a:pt x="365983" y="914400"/>
                </a:cubicBezTo>
                <a:cubicBezTo>
                  <a:pt x="370470" y="896450"/>
                  <a:pt x="372381" y="877921"/>
                  <a:pt x="376869" y="859971"/>
                </a:cubicBezTo>
                <a:cubicBezTo>
                  <a:pt x="390550" y="805250"/>
                  <a:pt x="382921" y="847867"/>
                  <a:pt x="409526" y="794657"/>
                </a:cubicBezTo>
                <a:cubicBezTo>
                  <a:pt x="414658" y="784394"/>
                  <a:pt x="416783" y="772886"/>
                  <a:pt x="420412" y="762000"/>
                </a:cubicBezTo>
                <a:cubicBezTo>
                  <a:pt x="433302" y="478431"/>
                  <a:pt x="438250" y="506129"/>
                  <a:pt x="420412" y="185057"/>
                </a:cubicBezTo>
                <a:cubicBezTo>
                  <a:pt x="418361" y="148134"/>
                  <a:pt x="398836" y="98556"/>
                  <a:pt x="387755" y="65314"/>
                </a:cubicBezTo>
                <a:lnTo>
                  <a:pt x="376869" y="32657"/>
                </a:lnTo>
                <a:lnTo>
                  <a:pt x="365983" y="0"/>
                </a:lnTo>
                <a:cubicBezTo>
                  <a:pt x="355097" y="3629"/>
                  <a:pt x="341440" y="2772"/>
                  <a:pt x="333326" y="10886"/>
                </a:cubicBezTo>
                <a:cubicBezTo>
                  <a:pt x="318999" y="25213"/>
                  <a:pt x="316998" y="7257"/>
                  <a:pt x="311555" y="435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528961">
            <a:off x="4857753" y="2571744"/>
            <a:ext cx="500066" cy="1080409"/>
          </a:xfrm>
          <a:custGeom>
            <a:avLst/>
            <a:gdLst>
              <a:gd name="connsiteX0" fmla="*/ 622041 w 622041"/>
              <a:gd name="connsiteY0" fmla="*/ 0 h 881743"/>
              <a:gd name="connsiteX1" fmla="*/ 556727 w 622041"/>
              <a:gd name="connsiteY1" fmla="*/ 108857 h 881743"/>
              <a:gd name="connsiteX2" fmla="*/ 513184 w 622041"/>
              <a:gd name="connsiteY2" fmla="*/ 174171 h 881743"/>
              <a:gd name="connsiteX3" fmla="*/ 447870 w 622041"/>
              <a:gd name="connsiteY3" fmla="*/ 250371 h 881743"/>
              <a:gd name="connsiteX4" fmla="*/ 393441 w 622041"/>
              <a:gd name="connsiteY4" fmla="*/ 326571 h 881743"/>
              <a:gd name="connsiteX5" fmla="*/ 371670 w 622041"/>
              <a:gd name="connsiteY5" fmla="*/ 348343 h 881743"/>
              <a:gd name="connsiteX6" fmla="*/ 328127 w 622041"/>
              <a:gd name="connsiteY6" fmla="*/ 413657 h 881743"/>
              <a:gd name="connsiteX7" fmla="*/ 306356 w 622041"/>
              <a:gd name="connsiteY7" fmla="*/ 446314 h 881743"/>
              <a:gd name="connsiteX8" fmla="*/ 284584 w 622041"/>
              <a:gd name="connsiteY8" fmla="*/ 468086 h 881743"/>
              <a:gd name="connsiteX9" fmla="*/ 262813 w 622041"/>
              <a:gd name="connsiteY9" fmla="*/ 500743 h 881743"/>
              <a:gd name="connsiteX10" fmla="*/ 241041 w 622041"/>
              <a:gd name="connsiteY10" fmla="*/ 522514 h 881743"/>
              <a:gd name="connsiteX11" fmla="*/ 219270 w 622041"/>
              <a:gd name="connsiteY11" fmla="*/ 555171 h 881743"/>
              <a:gd name="connsiteX12" fmla="*/ 197498 w 622041"/>
              <a:gd name="connsiteY12" fmla="*/ 576943 h 881743"/>
              <a:gd name="connsiteX13" fmla="*/ 175727 w 622041"/>
              <a:gd name="connsiteY13" fmla="*/ 609600 h 881743"/>
              <a:gd name="connsiteX14" fmla="*/ 143070 w 622041"/>
              <a:gd name="connsiteY14" fmla="*/ 620486 h 881743"/>
              <a:gd name="connsiteX15" fmla="*/ 121298 w 622041"/>
              <a:gd name="connsiteY15" fmla="*/ 664028 h 881743"/>
              <a:gd name="connsiteX16" fmla="*/ 99527 w 622041"/>
              <a:gd name="connsiteY16" fmla="*/ 685800 h 881743"/>
              <a:gd name="connsiteX17" fmla="*/ 88641 w 622041"/>
              <a:gd name="connsiteY17" fmla="*/ 718457 h 881743"/>
              <a:gd name="connsiteX18" fmla="*/ 55984 w 622041"/>
              <a:gd name="connsiteY18" fmla="*/ 740228 h 881743"/>
              <a:gd name="connsiteX19" fmla="*/ 34213 w 622041"/>
              <a:gd name="connsiteY19" fmla="*/ 762000 h 881743"/>
              <a:gd name="connsiteX20" fmla="*/ 23327 w 622041"/>
              <a:gd name="connsiteY20" fmla="*/ 859971 h 881743"/>
              <a:gd name="connsiteX21" fmla="*/ 45098 w 622041"/>
              <a:gd name="connsiteY21" fmla="*/ 881743 h 881743"/>
              <a:gd name="connsiteX22" fmla="*/ 197498 w 622041"/>
              <a:gd name="connsiteY22" fmla="*/ 870857 h 881743"/>
              <a:gd name="connsiteX23" fmla="*/ 262813 w 622041"/>
              <a:gd name="connsiteY23" fmla="*/ 859971 h 881743"/>
              <a:gd name="connsiteX24" fmla="*/ 273698 w 622041"/>
              <a:gd name="connsiteY24" fmla="*/ 827314 h 881743"/>
              <a:gd name="connsiteX25" fmla="*/ 317241 w 622041"/>
              <a:gd name="connsiteY25" fmla="*/ 783771 h 881743"/>
              <a:gd name="connsiteX26" fmla="*/ 339013 w 622041"/>
              <a:gd name="connsiteY26" fmla="*/ 762000 h 881743"/>
              <a:gd name="connsiteX27" fmla="*/ 360784 w 622041"/>
              <a:gd name="connsiteY27" fmla="*/ 685800 h 881743"/>
              <a:gd name="connsiteX28" fmla="*/ 382556 w 622041"/>
              <a:gd name="connsiteY28" fmla="*/ 664028 h 881743"/>
              <a:gd name="connsiteX29" fmla="*/ 404327 w 622041"/>
              <a:gd name="connsiteY29" fmla="*/ 631371 h 881743"/>
              <a:gd name="connsiteX30" fmla="*/ 415213 w 622041"/>
              <a:gd name="connsiteY30" fmla="*/ 587828 h 881743"/>
              <a:gd name="connsiteX31" fmla="*/ 426098 w 622041"/>
              <a:gd name="connsiteY31" fmla="*/ 555171 h 881743"/>
              <a:gd name="connsiteX32" fmla="*/ 415213 w 622041"/>
              <a:gd name="connsiteY32" fmla="*/ 522514 h 881743"/>
              <a:gd name="connsiteX33" fmla="*/ 426098 w 622041"/>
              <a:gd name="connsiteY33" fmla="*/ 489857 h 881743"/>
              <a:gd name="connsiteX34" fmla="*/ 447870 w 622041"/>
              <a:gd name="connsiteY34" fmla="*/ 468086 h 881743"/>
              <a:gd name="connsiteX35" fmla="*/ 469641 w 622041"/>
              <a:gd name="connsiteY35" fmla="*/ 435428 h 881743"/>
              <a:gd name="connsiteX36" fmla="*/ 491413 w 622041"/>
              <a:gd name="connsiteY36" fmla="*/ 413657 h 881743"/>
              <a:gd name="connsiteX37" fmla="*/ 534956 w 622041"/>
              <a:gd name="connsiteY37" fmla="*/ 359228 h 881743"/>
              <a:gd name="connsiteX38" fmla="*/ 545841 w 622041"/>
              <a:gd name="connsiteY38" fmla="*/ 326571 h 881743"/>
              <a:gd name="connsiteX39" fmla="*/ 567613 w 622041"/>
              <a:gd name="connsiteY39" fmla="*/ 304800 h 881743"/>
              <a:gd name="connsiteX40" fmla="*/ 600270 w 622041"/>
              <a:gd name="connsiteY40" fmla="*/ 239486 h 881743"/>
              <a:gd name="connsiteX41" fmla="*/ 600270 w 622041"/>
              <a:gd name="connsiteY41" fmla="*/ 65314 h 881743"/>
              <a:gd name="connsiteX42" fmla="*/ 622041 w 622041"/>
              <a:gd name="connsiteY42" fmla="*/ 0 h 88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22041" h="881743">
                <a:moveTo>
                  <a:pt x="622041" y="0"/>
                </a:moveTo>
                <a:cubicBezTo>
                  <a:pt x="588568" y="66948"/>
                  <a:pt x="609273" y="30039"/>
                  <a:pt x="556727" y="108857"/>
                </a:cubicBezTo>
                <a:cubicBezTo>
                  <a:pt x="556724" y="108862"/>
                  <a:pt x="513188" y="174167"/>
                  <a:pt x="513184" y="174171"/>
                </a:cubicBezTo>
                <a:cubicBezTo>
                  <a:pt x="486400" y="200955"/>
                  <a:pt x="464449" y="217213"/>
                  <a:pt x="447870" y="250371"/>
                </a:cubicBezTo>
                <a:cubicBezTo>
                  <a:pt x="413117" y="319878"/>
                  <a:pt x="476182" y="243829"/>
                  <a:pt x="393441" y="326571"/>
                </a:cubicBezTo>
                <a:lnTo>
                  <a:pt x="371670" y="348343"/>
                </a:lnTo>
                <a:cubicBezTo>
                  <a:pt x="352539" y="405735"/>
                  <a:pt x="373428" y="359295"/>
                  <a:pt x="328127" y="413657"/>
                </a:cubicBezTo>
                <a:cubicBezTo>
                  <a:pt x="319752" y="423708"/>
                  <a:pt x="314529" y="436098"/>
                  <a:pt x="306356" y="446314"/>
                </a:cubicBezTo>
                <a:cubicBezTo>
                  <a:pt x="299945" y="454328"/>
                  <a:pt x="290995" y="460072"/>
                  <a:pt x="284584" y="468086"/>
                </a:cubicBezTo>
                <a:cubicBezTo>
                  <a:pt x="276411" y="478302"/>
                  <a:pt x="270986" y="490527"/>
                  <a:pt x="262813" y="500743"/>
                </a:cubicBezTo>
                <a:cubicBezTo>
                  <a:pt x="256402" y="508757"/>
                  <a:pt x="247452" y="514500"/>
                  <a:pt x="241041" y="522514"/>
                </a:cubicBezTo>
                <a:cubicBezTo>
                  <a:pt x="232868" y="532730"/>
                  <a:pt x="227443" y="544955"/>
                  <a:pt x="219270" y="555171"/>
                </a:cubicBezTo>
                <a:cubicBezTo>
                  <a:pt x="212859" y="563185"/>
                  <a:pt x="203909" y="568929"/>
                  <a:pt x="197498" y="576943"/>
                </a:cubicBezTo>
                <a:cubicBezTo>
                  <a:pt x="189325" y="587159"/>
                  <a:pt x="185943" y="601427"/>
                  <a:pt x="175727" y="609600"/>
                </a:cubicBezTo>
                <a:cubicBezTo>
                  <a:pt x="166767" y="616768"/>
                  <a:pt x="153956" y="616857"/>
                  <a:pt x="143070" y="620486"/>
                </a:cubicBezTo>
                <a:cubicBezTo>
                  <a:pt x="135813" y="635000"/>
                  <a:pt x="130299" y="650526"/>
                  <a:pt x="121298" y="664028"/>
                </a:cubicBezTo>
                <a:cubicBezTo>
                  <a:pt x="115605" y="672567"/>
                  <a:pt x="104807" y="676999"/>
                  <a:pt x="99527" y="685800"/>
                </a:cubicBezTo>
                <a:cubicBezTo>
                  <a:pt x="93623" y="695639"/>
                  <a:pt x="95809" y="709497"/>
                  <a:pt x="88641" y="718457"/>
                </a:cubicBezTo>
                <a:cubicBezTo>
                  <a:pt x="80468" y="728673"/>
                  <a:pt x="66200" y="732055"/>
                  <a:pt x="55984" y="740228"/>
                </a:cubicBezTo>
                <a:cubicBezTo>
                  <a:pt x="47970" y="746639"/>
                  <a:pt x="41470" y="754743"/>
                  <a:pt x="34213" y="762000"/>
                </a:cubicBezTo>
                <a:cubicBezTo>
                  <a:pt x="19179" y="807100"/>
                  <a:pt x="0" y="821093"/>
                  <a:pt x="23327" y="859971"/>
                </a:cubicBezTo>
                <a:cubicBezTo>
                  <a:pt x="28607" y="868772"/>
                  <a:pt x="37841" y="874486"/>
                  <a:pt x="45098" y="881743"/>
                </a:cubicBezTo>
                <a:cubicBezTo>
                  <a:pt x="95898" y="878114"/>
                  <a:pt x="146821" y="875925"/>
                  <a:pt x="197498" y="870857"/>
                </a:cubicBezTo>
                <a:cubicBezTo>
                  <a:pt x="219460" y="868661"/>
                  <a:pt x="243649" y="870922"/>
                  <a:pt x="262813" y="859971"/>
                </a:cubicBezTo>
                <a:cubicBezTo>
                  <a:pt x="272776" y="854278"/>
                  <a:pt x="267029" y="836651"/>
                  <a:pt x="273698" y="827314"/>
                </a:cubicBezTo>
                <a:cubicBezTo>
                  <a:pt x="285629" y="810611"/>
                  <a:pt x="302727" y="798285"/>
                  <a:pt x="317241" y="783771"/>
                </a:cubicBezTo>
                <a:lnTo>
                  <a:pt x="339013" y="762000"/>
                </a:lnTo>
                <a:cubicBezTo>
                  <a:pt x="341047" y="753863"/>
                  <a:pt x="354089" y="696958"/>
                  <a:pt x="360784" y="685800"/>
                </a:cubicBezTo>
                <a:cubicBezTo>
                  <a:pt x="366065" y="676999"/>
                  <a:pt x="376145" y="672042"/>
                  <a:pt x="382556" y="664028"/>
                </a:cubicBezTo>
                <a:cubicBezTo>
                  <a:pt x="390729" y="653812"/>
                  <a:pt x="397070" y="642257"/>
                  <a:pt x="404327" y="631371"/>
                </a:cubicBezTo>
                <a:cubicBezTo>
                  <a:pt x="407956" y="616857"/>
                  <a:pt x="411103" y="602213"/>
                  <a:pt x="415213" y="587828"/>
                </a:cubicBezTo>
                <a:cubicBezTo>
                  <a:pt x="418365" y="576795"/>
                  <a:pt x="426098" y="566645"/>
                  <a:pt x="426098" y="555171"/>
                </a:cubicBezTo>
                <a:cubicBezTo>
                  <a:pt x="426098" y="543697"/>
                  <a:pt x="418841" y="533400"/>
                  <a:pt x="415213" y="522514"/>
                </a:cubicBezTo>
                <a:cubicBezTo>
                  <a:pt x="418841" y="511628"/>
                  <a:pt x="420194" y="499696"/>
                  <a:pt x="426098" y="489857"/>
                </a:cubicBezTo>
                <a:cubicBezTo>
                  <a:pt x="431378" y="481056"/>
                  <a:pt x="441459" y="476100"/>
                  <a:pt x="447870" y="468086"/>
                </a:cubicBezTo>
                <a:cubicBezTo>
                  <a:pt x="456043" y="457870"/>
                  <a:pt x="461468" y="445644"/>
                  <a:pt x="469641" y="435428"/>
                </a:cubicBezTo>
                <a:cubicBezTo>
                  <a:pt x="476052" y="427414"/>
                  <a:pt x="485002" y="421671"/>
                  <a:pt x="491413" y="413657"/>
                </a:cubicBezTo>
                <a:cubicBezTo>
                  <a:pt x="546347" y="344990"/>
                  <a:pt x="482383" y="411801"/>
                  <a:pt x="534956" y="359228"/>
                </a:cubicBezTo>
                <a:cubicBezTo>
                  <a:pt x="538584" y="348342"/>
                  <a:pt x="539937" y="336410"/>
                  <a:pt x="545841" y="326571"/>
                </a:cubicBezTo>
                <a:cubicBezTo>
                  <a:pt x="551121" y="317770"/>
                  <a:pt x="561202" y="312814"/>
                  <a:pt x="567613" y="304800"/>
                </a:cubicBezTo>
                <a:cubicBezTo>
                  <a:pt x="579912" y="289426"/>
                  <a:pt x="599136" y="261022"/>
                  <a:pt x="600270" y="239486"/>
                </a:cubicBezTo>
                <a:cubicBezTo>
                  <a:pt x="603321" y="181509"/>
                  <a:pt x="600270" y="123371"/>
                  <a:pt x="600270" y="65314"/>
                </a:cubicBezTo>
                <a:lnTo>
                  <a:pt x="62204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rot="727431">
            <a:off x="5246436" y="2743106"/>
            <a:ext cx="379637" cy="1020490"/>
          </a:xfrm>
          <a:custGeom>
            <a:avLst/>
            <a:gdLst>
              <a:gd name="connsiteX0" fmla="*/ 407516 w 505488"/>
              <a:gd name="connsiteY0" fmla="*/ 73433 h 1020490"/>
              <a:gd name="connsiteX1" fmla="*/ 396630 w 505488"/>
              <a:gd name="connsiteY1" fmla="*/ 225833 h 1020490"/>
              <a:gd name="connsiteX2" fmla="*/ 374859 w 505488"/>
              <a:gd name="connsiteY2" fmla="*/ 302033 h 1020490"/>
              <a:gd name="connsiteX3" fmla="*/ 353088 w 505488"/>
              <a:gd name="connsiteY3" fmla="*/ 400004 h 1020490"/>
              <a:gd name="connsiteX4" fmla="*/ 331316 w 505488"/>
              <a:gd name="connsiteY4" fmla="*/ 432661 h 1020490"/>
              <a:gd name="connsiteX5" fmla="*/ 320430 w 505488"/>
              <a:gd name="connsiteY5" fmla="*/ 465318 h 1020490"/>
              <a:gd name="connsiteX6" fmla="*/ 276888 w 505488"/>
              <a:gd name="connsiteY6" fmla="*/ 530633 h 1020490"/>
              <a:gd name="connsiteX7" fmla="*/ 255116 w 505488"/>
              <a:gd name="connsiteY7" fmla="*/ 563290 h 1020490"/>
              <a:gd name="connsiteX8" fmla="*/ 233345 w 505488"/>
              <a:gd name="connsiteY8" fmla="*/ 595947 h 1020490"/>
              <a:gd name="connsiteX9" fmla="*/ 211573 w 505488"/>
              <a:gd name="connsiteY9" fmla="*/ 617718 h 1020490"/>
              <a:gd name="connsiteX10" fmla="*/ 157145 w 505488"/>
              <a:gd name="connsiteY10" fmla="*/ 715690 h 1020490"/>
              <a:gd name="connsiteX11" fmla="*/ 113602 w 505488"/>
              <a:gd name="connsiteY11" fmla="*/ 759233 h 1020490"/>
              <a:gd name="connsiteX12" fmla="*/ 70059 w 505488"/>
              <a:gd name="connsiteY12" fmla="*/ 824547 h 1020490"/>
              <a:gd name="connsiteX13" fmla="*/ 26516 w 505488"/>
              <a:gd name="connsiteY13" fmla="*/ 878975 h 1020490"/>
              <a:gd name="connsiteX14" fmla="*/ 26516 w 505488"/>
              <a:gd name="connsiteY14" fmla="*/ 1009604 h 1020490"/>
              <a:gd name="connsiteX15" fmla="*/ 59173 w 505488"/>
              <a:gd name="connsiteY15" fmla="*/ 1020490 h 1020490"/>
              <a:gd name="connsiteX16" fmla="*/ 168030 w 505488"/>
              <a:gd name="connsiteY16" fmla="*/ 1009604 h 1020490"/>
              <a:gd name="connsiteX17" fmla="*/ 233345 w 505488"/>
              <a:gd name="connsiteY17" fmla="*/ 987833 h 1020490"/>
              <a:gd name="connsiteX18" fmla="*/ 255116 w 505488"/>
              <a:gd name="connsiteY18" fmla="*/ 966061 h 1020490"/>
              <a:gd name="connsiteX19" fmla="*/ 287773 w 505488"/>
              <a:gd name="connsiteY19" fmla="*/ 944290 h 1020490"/>
              <a:gd name="connsiteX20" fmla="*/ 309545 w 505488"/>
              <a:gd name="connsiteY20" fmla="*/ 911633 h 1020490"/>
              <a:gd name="connsiteX21" fmla="*/ 353088 w 505488"/>
              <a:gd name="connsiteY21" fmla="*/ 868090 h 1020490"/>
              <a:gd name="connsiteX22" fmla="*/ 385745 w 505488"/>
              <a:gd name="connsiteY22" fmla="*/ 813661 h 1020490"/>
              <a:gd name="connsiteX23" fmla="*/ 429288 w 505488"/>
              <a:gd name="connsiteY23" fmla="*/ 748347 h 1020490"/>
              <a:gd name="connsiteX24" fmla="*/ 461945 w 505488"/>
              <a:gd name="connsiteY24" fmla="*/ 650375 h 1020490"/>
              <a:gd name="connsiteX25" fmla="*/ 472830 w 505488"/>
              <a:gd name="connsiteY25" fmla="*/ 617718 h 1020490"/>
              <a:gd name="connsiteX26" fmla="*/ 483716 w 505488"/>
              <a:gd name="connsiteY26" fmla="*/ 585061 h 1020490"/>
              <a:gd name="connsiteX27" fmla="*/ 505488 w 505488"/>
              <a:gd name="connsiteY27" fmla="*/ 508861 h 1020490"/>
              <a:gd name="connsiteX28" fmla="*/ 483716 w 505488"/>
              <a:gd name="connsiteY28" fmla="*/ 149633 h 1020490"/>
              <a:gd name="connsiteX29" fmla="*/ 472830 w 505488"/>
              <a:gd name="connsiteY29" fmla="*/ 116975 h 1020490"/>
              <a:gd name="connsiteX30" fmla="*/ 407516 w 505488"/>
              <a:gd name="connsiteY30" fmla="*/ 73433 h 10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05488" h="1020490">
                <a:moveTo>
                  <a:pt x="407516" y="73433"/>
                </a:moveTo>
                <a:cubicBezTo>
                  <a:pt x="394816" y="91576"/>
                  <a:pt x="402254" y="175215"/>
                  <a:pt x="396630" y="225833"/>
                </a:cubicBezTo>
                <a:cubicBezTo>
                  <a:pt x="391361" y="273250"/>
                  <a:pt x="384034" y="260748"/>
                  <a:pt x="374859" y="302033"/>
                </a:cubicBezTo>
                <a:cubicBezTo>
                  <a:pt x="368171" y="332126"/>
                  <a:pt x="367789" y="370602"/>
                  <a:pt x="353088" y="400004"/>
                </a:cubicBezTo>
                <a:cubicBezTo>
                  <a:pt x="347237" y="411706"/>
                  <a:pt x="337167" y="420959"/>
                  <a:pt x="331316" y="432661"/>
                </a:cubicBezTo>
                <a:cubicBezTo>
                  <a:pt x="326184" y="442924"/>
                  <a:pt x="326002" y="455287"/>
                  <a:pt x="320430" y="465318"/>
                </a:cubicBezTo>
                <a:cubicBezTo>
                  <a:pt x="307723" y="488191"/>
                  <a:pt x="291402" y="508861"/>
                  <a:pt x="276888" y="530633"/>
                </a:cubicBezTo>
                <a:lnTo>
                  <a:pt x="255116" y="563290"/>
                </a:lnTo>
                <a:cubicBezTo>
                  <a:pt x="247859" y="574176"/>
                  <a:pt x="242596" y="586696"/>
                  <a:pt x="233345" y="595947"/>
                </a:cubicBezTo>
                <a:lnTo>
                  <a:pt x="211573" y="617718"/>
                </a:lnTo>
                <a:cubicBezTo>
                  <a:pt x="197885" y="658785"/>
                  <a:pt x="194577" y="678258"/>
                  <a:pt x="157145" y="715690"/>
                </a:cubicBezTo>
                <a:lnTo>
                  <a:pt x="113602" y="759233"/>
                </a:lnTo>
                <a:cubicBezTo>
                  <a:pt x="94471" y="816625"/>
                  <a:pt x="115360" y="770185"/>
                  <a:pt x="70059" y="824547"/>
                </a:cubicBezTo>
                <a:cubicBezTo>
                  <a:pt x="1408" y="906929"/>
                  <a:pt x="89849" y="815645"/>
                  <a:pt x="26516" y="878975"/>
                </a:cubicBezTo>
                <a:cubicBezTo>
                  <a:pt x="10255" y="927758"/>
                  <a:pt x="0" y="943315"/>
                  <a:pt x="26516" y="1009604"/>
                </a:cubicBezTo>
                <a:cubicBezTo>
                  <a:pt x="30778" y="1020258"/>
                  <a:pt x="48287" y="1016861"/>
                  <a:pt x="59173" y="1020490"/>
                </a:cubicBezTo>
                <a:cubicBezTo>
                  <a:pt x="95459" y="1016861"/>
                  <a:pt x="132188" y="1016324"/>
                  <a:pt x="168030" y="1009604"/>
                </a:cubicBezTo>
                <a:cubicBezTo>
                  <a:pt x="190586" y="1005375"/>
                  <a:pt x="233345" y="987833"/>
                  <a:pt x="233345" y="987833"/>
                </a:cubicBezTo>
                <a:cubicBezTo>
                  <a:pt x="240602" y="980576"/>
                  <a:pt x="247102" y="972472"/>
                  <a:pt x="255116" y="966061"/>
                </a:cubicBezTo>
                <a:cubicBezTo>
                  <a:pt x="265332" y="957888"/>
                  <a:pt x="278522" y="953541"/>
                  <a:pt x="287773" y="944290"/>
                </a:cubicBezTo>
                <a:cubicBezTo>
                  <a:pt x="297024" y="935039"/>
                  <a:pt x="301031" y="921566"/>
                  <a:pt x="309545" y="911633"/>
                </a:cubicBezTo>
                <a:cubicBezTo>
                  <a:pt x="322903" y="896048"/>
                  <a:pt x="353088" y="868090"/>
                  <a:pt x="353088" y="868090"/>
                </a:cubicBezTo>
                <a:cubicBezTo>
                  <a:pt x="373900" y="805651"/>
                  <a:pt x="349883" y="861476"/>
                  <a:pt x="385745" y="813661"/>
                </a:cubicBezTo>
                <a:cubicBezTo>
                  <a:pt x="401445" y="792728"/>
                  <a:pt x="429288" y="748347"/>
                  <a:pt x="429288" y="748347"/>
                </a:cubicBezTo>
                <a:lnTo>
                  <a:pt x="461945" y="650375"/>
                </a:lnTo>
                <a:lnTo>
                  <a:pt x="472830" y="617718"/>
                </a:lnTo>
                <a:cubicBezTo>
                  <a:pt x="476459" y="606832"/>
                  <a:pt x="480933" y="596193"/>
                  <a:pt x="483716" y="585061"/>
                </a:cubicBezTo>
                <a:cubicBezTo>
                  <a:pt x="497385" y="530386"/>
                  <a:pt x="489871" y="555711"/>
                  <a:pt x="505488" y="508861"/>
                </a:cubicBezTo>
                <a:cubicBezTo>
                  <a:pt x="503758" y="477717"/>
                  <a:pt x="488795" y="195345"/>
                  <a:pt x="483716" y="149633"/>
                </a:cubicBezTo>
                <a:cubicBezTo>
                  <a:pt x="482449" y="138228"/>
                  <a:pt x="482167" y="123645"/>
                  <a:pt x="472830" y="116975"/>
                </a:cubicBezTo>
                <a:cubicBezTo>
                  <a:pt x="309067" y="0"/>
                  <a:pt x="420216" y="55290"/>
                  <a:pt x="407516" y="734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6387619" y="2175886"/>
            <a:ext cx="350638" cy="1792344"/>
          </a:xfrm>
          <a:custGeom>
            <a:avLst/>
            <a:gdLst>
              <a:gd name="connsiteX0" fmla="*/ 13181 w 350638"/>
              <a:gd name="connsiteY0" fmla="*/ 66571 h 1792344"/>
              <a:gd name="connsiteX1" fmla="*/ 34952 w 350638"/>
              <a:gd name="connsiteY1" fmla="*/ 99228 h 1792344"/>
              <a:gd name="connsiteX2" fmla="*/ 45838 w 350638"/>
              <a:gd name="connsiteY2" fmla="*/ 142771 h 1792344"/>
              <a:gd name="connsiteX3" fmla="*/ 67610 w 350638"/>
              <a:gd name="connsiteY3" fmla="*/ 273400 h 1792344"/>
              <a:gd name="connsiteX4" fmla="*/ 78495 w 350638"/>
              <a:gd name="connsiteY4" fmla="*/ 404028 h 1792344"/>
              <a:gd name="connsiteX5" fmla="*/ 89381 w 350638"/>
              <a:gd name="connsiteY5" fmla="*/ 480228 h 1792344"/>
              <a:gd name="connsiteX6" fmla="*/ 78495 w 350638"/>
              <a:gd name="connsiteY6" fmla="*/ 1351085 h 1792344"/>
              <a:gd name="connsiteX7" fmla="*/ 67610 w 350638"/>
              <a:gd name="connsiteY7" fmla="*/ 1525257 h 1792344"/>
              <a:gd name="connsiteX8" fmla="*/ 56724 w 350638"/>
              <a:gd name="connsiteY8" fmla="*/ 1557914 h 1792344"/>
              <a:gd name="connsiteX9" fmla="*/ 34952 w 350638"/>
              <a:gd name="connsiteY9" fmla="*/ 1579685 h 1792344"/>
              <a:gd name="connsiteX10" fmla="*/ 45838 w 350638"/>
              <a:gd name="connsiteY10" fmla="*/ 1753857 h 1792344"/>
              <a:gd name="connsiteX11" fmla="*/ 220010 w 350638"/>
              <a:gd name="connsiteY11" fmla="*/ 1742971 h 1792344"/>
              <a:gd name="connsiteX12" fmla="*/ 274438 w 350638"/>
              <a:gd name="connsiteY12" fmla="*/ 1645000 h 1792344"/>
              <a:gd name="connsiteX13" fmla="*/ 285324 w 350638"/>
              <a:gd name="connsiteY13" fmla="*/ 1503485 h 1792344"/>
              <a:gd name="connsiteX14" fmla="*/ 296210 w 350638"/>
              <a:gd name="connsiteY14" fmla="*/ 1133371 h 1792344"/>
              <a:gd name="connsiteX15" fmla="*/ 339752 w 350638"/>
              <a:gd name="connsiteY15" fmla="*/ 1046285 h 1792344"/>
              <a:gd name="connsiteX16" fmla="*/ 350638 w 350638"/>
              <a:gd name="connsiteY16" fmla="*/ 1013628 h 1792344"/>
              <a:gd name="connsiteX17" fmla="*/ 339752 w 350638"/>
              <a:gd name="connsiteY17" fmla="*/ 458457 h 1792344"/>
              <a:gd name="connsiteX18" fmla="*/ 317981 w 350638"/>
              <a:gd name="connsiteY18" fmla="*/ 240743 h 1792344"/>
              <a:gd name="connsiteX19" fmla="*/ 307095 w 350638"/>
              <a:gd name="connsiteY19" fmla="*/ 197200 h 1792344"/>
              <a:gd name="connsiteX20" fmla="*/ 285324 w 350638"/>
              <a:gd name="connsiteY20" fmla="*/ 175428 h 1792344"/>
              <a:gd name="connsiteX21" fmla="*/ 241781 w 350638"/>
              <a:gd name="connsiteY21" fmla="*/ 110114 h 1792344"/>
              <a:gd name="connsiteX22" fmla="*/ 187352 w 350638"/>
              <a:gd name="connsiteY22" fmla="*/ 55685 h 1792344"/>
              <a:gd name="connsiteX23" fmla="*/ 165581 w 350638"/>
              <a:gd name="connsiteY23" fmla="*/ 23028 h 1792344"/>
              <a:gd name="connsiteX24" fmla="*/ 56724 w 350638"/>
              <a:gd name="connsiteY24" fmla="*/ 23028 h 1792344"/>
              <a:gd name="connsiteX25" fmla="*/ 34952 w 350638"/>
              <a:gd name="connsiteY25" fmla="*/ 55685 h 1792344"/>
              <a:gd name="connsiteX26" fmla="*/ 13181 w 350638"/>
              <a:gd name="connsiteY26" fmla="*/ 77457 h 1792344"/>
              <a:gd name="connsiteX27" fmla="*/ 2295 w 350638"/>
              <a:gd name="connsiteY27" fmla="*/ 131885 h 1792344"/>
              <a:gd name="connsiteX28" fmla="*/ 13181 w 350638"/>
              <a:gd name="connsiteY28" fmla="*/ 66571 h 179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0638" h="1792344">
                <a:moveTo>
                  <a:pt x="13181" y="66571"/>
                </a:moveTo>
                <a:cubicBezTo>
                  <a:pt x="20438" y="77457"/>
                  <a:pt x="29798" y="87203"/>
                  <a:pt x="34952" y="99228"/>
                </a:cubicBezTo>
                <a:cubicBezTo>
                  <a:pt x="40845" y="112979"/>
                  <a:pt x="43081" y="128066"/>
                  <a:pt x="45838" y="142771"/>
                </a:cubicBezTo>
                <a:cubicBezTo>
                  <a:pt x="53973" y="186159"/>
                  <a:pt x="60353" y="229857"/>
                  <a:pt x="67610" y="273400"/>
                </a:cubicBezTo>
                <a:cubicBezTo>
                  <a:pt x="71238" y="316943"/>
                  <a:pt x="73921" y="360574"/>
                  <a:pt x="78495" y="404028"/>
                </a:cubicBezTo>
                <a:cubicBezTo>
                  <a:pt x="81181" y="429545"/>
                  <a:pt x="89381" y="454570"/>
                  <a:pt x="89381" y="480228"/>
                </a:cubicBezTo>
                <a:cubicBezTo>
                  <a:pt x="89381" y="770536"/>
                  <a:pt x="84542" y="1060840"/>
                  <a:pt x="78495" y="1351085"/>
                </a:cubicBezTo>
                <a:cubicBezTo>
                  <a:pt x="77283" y="1409243"/>
                  <a:pt x="73699" y="1467406"/>
                  <a:pt x="67610" y="1525257"/>
                </a:cubicBezTo>
                <a:cubicBezTo>
                  <a:pt x="66409" y="1536668"/>
                  <a:pt x="62628" y="1548075"/>
                  <a:pt x="56724" y="1557914"/>
                </a:cubicBezTo>
                <a:cubicBezTo>
                  <a:pt x="51443" y="1566715"/>
                  <a:pt x="42209" y="1572428"/>
                  <a:pt x="34952" y="1579685"/>
                </a:cubicBezTo>
                <a:cubicBezTo>
                  <a:pt x="38581" y="1637742"/>
                  <a:pt x="2219" y="1715370"/>
                  <a:pt x="45838" y="1753857"/>
                </a:cubicBezTo>
                <a:cubicBezTo>
                  <a:pt x="89457" y="1792344"/>
                  <a:pt x="165105" y="1762188"/>
                  <a:pt x="220010" y="1742971"/>
                </a:cubicBezTo>
                <a:cubicBezTo>
                  <a:pt x="248258" y="1733084"/>
                  <a:pt x="264776" y="1673986"/>
                  <a:pt x="274438" y="1645000"/>
                </a:cubicBezTo>
                <a:cubicBezTo>
                  <a:pt x="278067" y="1597828"/>
                  <a:pt x="283313" y="1550753"/>
                  <a:pt x="285324" y="1503485"/>
                </a:cubicBezTo>
                <a:cubicBezTo>
                  <a:pt x="290571" y="1380172"/>
                  <a:pt x="286744" y="1256432"/>
                  <a:pt x="296210" y="1133371"/>
                </a:cubicBezTo>
                <a:cubicBezTo>
                  <a:pt x="299634" y="1088858"/>
                  <a:pt x="322680" y="1080430"/>
                  <a:pt x="339752" y="1046285"/>
                </a:cubicBezTo>
                <a:cubicBezTo>
                  <a:pt x="344884" y="1036022"/>
                  <a:pt x="347009" y="1024514"/>
                  <a:pt x="350638" y="1013628"/>
                </a:cubicBezTo>
                <a:cubicBezTo>
                  <a:pt x="347009" y="828571"/>
                  <a:pt x="345193" y="643470"/>
                  <a:pt x="339752" y="458457"/>
                </a:cubicBezTo>
                <a:cubicBezTo>
                  <a:pt x="331949" y="193164"/>
                  <a:pt x="347710" y="344793"/>
                  <a:pt x="317981" y="240743"/>
                </a:cubicBezTo>
                <a:cubicBezTo>
                  <a:pt x="313871" y="226358"/>
                  <a:pt x="313786" y="210582"/>
                  <a:pt x="307095" y="197200"/>
                </a:cubicBezTo>
                <a:cubicBezTo>
                  <a:pt x="302505" y="188020"/>
                  <a:pt x="291482" y="183639"/>
                  <a:pt x="285324" y="175428"/>
                </a:cubicBezTo>
                <a:cubicBezTo>
                  <a:pt x="269625" y="154495"/>
                  <a:pt x="256295" y="131885"/>
                  <a:pt x="241781" y="110114"/>
                </a:cubicBezTo>
                <a:cubicBezTo>
                  <a:pt x="212752" y="66570"/>
                  <a:pt x="230896" y="84715"/>
                  <a:pt x="187352" y="55685"/>
                </a:cubicBezTo>
                <a:cubicBezTo>
                  <a:pt x="180095" y="44799"/>
                  <a:pt x="175797" y="31201"/>
                  <a:pt x="165581" y="23028"/>
                </a:cubicBezTo>
                <a:cubicBezTo>
                  <a:pt x="136795" y="0"/>
                  <a:pt x="81197" y="19532"/>
                  <a:pt x="56724" y="23028"/>
                </a:cubicBezTo>
                <a:cubicBezTo>
                  <a:pt x="49467" y="33914"/>
                  <a:pt x="43125" y="45469"/>
                  <a:pt x="34952" y="55685"/>
                </a:cubicBezTo>
                <a:cubicBezTo>
                  <a:pt x="28541" y="63699"/>
                  <a:pt x="18461" y="68656"/>
                  <a:pt x="13181" y="77457"/>
                </a:cubicBezTo>
                <a:cubicBezTo>
                  <a:pt x="0" y="99425"/>
                  <a:pt x="2295" y="109753"/>
                  <a:pt x="2295" y="131885"/>
                </a:cubicBezTo>
                <a:lnTo>
                  <a:pt x="13181" y="665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6572264" y="2143116"/>
            <a:ext cx="1139889" cy="288472"/>
          </a:xfrm>
          <a:custGeom>
            <a:avLst/>
            <a:gdLst>
              <a:gd name="connsiteX0" fmla="*/ 19305 w 1139889"/>
              <a:gd name="connsiteY0" fmla="*/ 27214 h 288472"/>
              <a:gd name="connsiteX1" fmla="*/ 51962 w 1139889"/>
              <a:gd name="connsiteY1" fmla="*/ 92529 h 288472"/>
              <a:gd name="connsiteX2" fmla="*/ 84620 w 1139889"/>
              <a:gd name="connsiteY2" fmla="*/ 103414 h 288472"/>
              <a:gd name="connsiteX3" fmla="*/ 824848 w 1139889"/>
              <a:gd name="connsiteY3" fmla="*/ 92529 h 288472"/>
              <a:gd name="connsiteX4" fmla="*/ 955477 w 1139889"/>
              <a:gd name="connsiteY4" fmla="*/ 70757 h 288472"/>
              <a:gd name="connsiteX5" fmla="*/ 1020791 w 1139889"/>
              <a:gd name="connsiteY5" fmla="*/ 48986 h 288472"/>
              <a:gd name="connsiteX6" fmla="*/ 1086105 w 1139889"/>
              <a:gd name="connsiteY6" fmla="*/ 38100 h 288472"/>
              <a:gd name="connsiteX7" fmla="*/ 1129648 w 1139889"/>
              <a:gd name="connsiteY7" fmla="*/ 48986 h 288472"/>
              <a:gd name="connsiteX8" fmla="*/ 1118762 w 1139889"/>
              <a:gd name="connsiteY8" fmla="*/ 255814 h 288472"/>
              <a:gd name="connsiteX9" fmla="*/ 1086105 w 1139889"/>
              <a:gd name="connsiteY9" fmla="*/ 277586 h 288472"/>
              <a:gd name="connsiteX10" fmla="*/ 498277 w 1139889"/>
              <a:gd name="connsiteY10" fmla="*/ 288472 h 288472"/>
              <a:gd name="connsiteX11" fmla="*/ 171705 w 1139889"/>
              <a:gd name="connsiteY11" fmla="*/ 277586 h 288472"/>
              <a:gd name="connsiteX12" fmla="*/ 51962 w 1139889"/>
              <a:gd name="connsiteY12" fmla="*/ 255814 h 288472"/>
              <a:gd name="connsiteX13" fmla="*/ 19305 w 1139889"/>
              <a:gd name="connsiteY13" fmla="*/ 27214 h 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889" h="288472">
                <a:moveTo>
                  <a:pt x="19305" y="27214"/>
                </a:moveTo>
                <a:cubicBezTo>
                  <a:pt x="19305" y="0"/>
                  <a:pt x="32779" y="77183"/>
                  <a:pt x="51962" y="92529"/>
                </a:cubicBezTo>
                <a:cubicBezTo>
                  <a:pt x="60922" y="99697"/>
                  <a:pt x="73734" y="99786"/>
                  <a:pt x="84620" y="103414"/>
                </a:cubicBezTo>
                <a:lnTo>
                  <a:pt x="824848" y="92529"/>
                </a:lnTo>
                <a:cubicBezTo>
                  <a:pt x="864334" y="91490"/>
                  <a:pt x="915488" y="82754"/>
                  <a:pt x="955477" y="70757"/>
                </a:cubicBezTo>
                <a:cubicBezTo>
                  <a:pt x="977458" y="64163"/>
                  <a:pt x="998154" y="52759"/>
                  <a:pt x="1020791" y="48986"/>
                </a:cubicBezTo>
                <a:lnTo>
                  <a:pt x="1086105" y="38100"/>
                </a:lnTo>
                <a:cubicBezTo>
                  <a:pt x="1100619" y="41729"/>
                  <a:pt x="1127429" y="34190"/>
                  <a:pt x="1129648" y="48986"/>
                </a:cubicBezTo>
                <a:cubicBezTo>
                  <a:pt x="1139889" y="117260"/>
                  <a:pt x="1131680" y="187995"/>
                  <a:pt x="1118762" y="255814"/>
                </a:cubicBezTo>
                <a:cubicBezTo>
                  <a:pt x="1116314" y="268666"/>
                  <a:pt x="1099170" y="276898"/>
                  <a:pt x="1086105" y="277586"/>
                </a:cubicBezTo>
                <a:cubicBezTo>
                  <a:pt x="890400" y="287887"/>
                  <a:pt x="694220" y="284843"/>
                  <a:pt x="498277" y="288472"/>
                </a:cubicBezTo>
                <a:lnTo>
                  <a:pt x="171705" y="277586"/>
                </a:lnTo>
                <a:cubicBezTo>
                  <a:pt x="98622" y="273739"/>
                  <a:pt x="102415" y="272632"/>
                  <a:pt x="51962" y="255814"/>
                </a:cubicBezTo>
                <a:cubicBezTo>
                  <a:pt x="0" y="177870"/>
                  <a:pt x="19305" y="54428"/>
                  <a:pt x="19305" y="272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7215206" y="2143116"/>
            <a:ext cx="571296" cy="1806127"/>
          </a:xfrm>
          <a:custGeom>
            <a:avLst/>
            <a:gdLst>
              <a:gd name="connsiteX0" fmla="*/ 415472 w 709994"/>
              <a:gd name="connsiteY0" fmla="*/ 121557 h 1514928"/>
              <a:gd name="connsiteX1" fmla="*/ 393700 w 709994"/>
              <a:gd name="connsiteY1" fmla="*/ 883557 h 1514928"/>
              <a:gd name="connsiteX2" fmla="*/ 382815 w 709994"/>
              <a:gd name="connsiteY2" fmla="*/ 1123042 h 1514928"/>
              <a:gd name="connsiteX3" fmla="*/ 371929 w 709994"/>
              <a:gd name="connsiteY3" fmla="*/ 1210128 h 1514928"/>
              <a:gd name="connsiteX4" fmla="*/ 361043 w 709994"/>
              <a:gd name="connsiteY4" fmla="*/ 1318985 h 1514928"/>
              <a:gd name="connsiteX5" fmla="*/ 34472 w 709994"/>
              <a:gd name="connsiteY5" fmla="*/ 1318985 h 1514928"/>
              <a:gd name="connsiteX6" fmla="*/ 78015 w 709994"/>
              <a:gd name="connsiteY6" fmla="*/ 1406071 h 1514928"/>
              <a:gd name="connsiteX7" fmla="*/ 143329 w 709994"/>
              <a:gd name="connsiteY7" fmla="*/ 1482271 h 1514928"/>
              <a:gd name="connsiteX8" fmla="*/ 252186 w 709994"/>
              <a:gd name="connsiteY8" fmla="*/ 1514928 h 1514928"/>
              <a:gd name="connsiteX9" fmla="*/ 546100 w 709994"/>
              <a:gd name="connsiteY9" fmla="*/ 1504042 h 1514928"/>
              <a:gd name="connsiteX10" fmla="*/ 589643 w 709994"/>
              <a:gd name="connsiteY10" fmla="*/ 1438728 h 1514928"/>
              <a:gd name="connsiteX11" fmla="*/ 654957 w 709994"/>
              <a:gd name="connsiteY11" fmla="*/ 1395185 h 1514928"/>
              <a:gd name="connsiteX12" fmla="*/ 676729 w 709994"/>
              <a:gd name="connsiteY12" fmla="*/ 1253671 h 1514928"/>
              <a:gd name="connsiteX13" fmla="*/ 687615 w 709994"/>
              <a:gd name="connsiteY13" fmla="*/ 1112157 h 1514928"/>
              <a:gd name="connsiteX14" fmla="*/ 687615 w 709994"/>
              <a:gd name="connsiteY14" fmla="*/ 165100 h 1514928"/>
              <a:gd name="connsiteX15" fmla="*/ 665843 w 709994"/>
              <a:gd name="connsiteY15" fmla="*/ 99785 h 1514928"/>
              <a:gd name="connsiteX16" fmla="*/ 600529 w 709994"/>
              <a:gd name="connsiteY16" fmla="*/ 78014 h 1514928"/>
              <a:gd name="connsiteX17" fmla="*/ 578757 w 709994"/>
              <a:gd name="connsiteY17" fmla="*/ 56242 h 1514928"/>
              <a:gd name="connsiteX18" fmla="*/ 426357 w 709994"/>
              <a:gd name="connsiteY18" fmla="*/ 56242 h 1514928"/>
              <a:gd name="connsiteX19" fmla="*/ 404586 w 709994"/>
              <a:gd name="connsiteY19" fmla="*/ 78014 h 1514928"/>
              <a:gd name="connsiteX20" fmla="*/ 371929 w 709994"/>
              <a:gd name="connsiteY20" fmla="*/ 88900 h 1514928"/>
              <a:gd name="connsiteX21" fmla="*/ 361043 w 709994"/>
              <a:gd name="connsiteY21" fmla="*/ 121557 h 1514928"/>
              <a:gd name="connsiteX22" fmla="*/ 371929 w 709994"/>
              <a:gd name="connsiteY22" fmla="*/ 154214 h 1514928"/>
              <a:gd name="connsiteX23" fmla="*/ 415472 w 709994"/>
              <a:gd name="connsiteY23" fmla="*/ 121557 h 151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09994" h="1514928">
                <a:moveTo>
                  <a:pt x="415472" y="121557"/>
                </a:moveTo>
                <a:cubicBezTo>
                  <a:pt x="419100" y="243114"/>
                  <a:pt x="416390" y="429751"/>
                  <a:pt x="393700" y="883557"/>
                </a:cubicBezTo>
                <a:cubicBezTo>
                  <a:pt x="389710" y="963368"/>
                  <a:pt x="388130" y="1043308"/>
                  <a:pt x="382815" y="1123042"/>
                </a:cubicBezTo>
                <a:cubicBezTo>
                  <a:pt x="380869" y="1152232"/>
                  <a:pt x="375160" y="1181052"/>
                  <a:pt x="371929" y="1210128"/>
                </a:cubicBezTo>
                <a:cubicBezTo>
                  <a:pt x="367902" y="1246372"/>
                  <a:pt x="364672" y="1282699"/>
                  <a:pt x="361043" y="1318985"/>
                </a:cubicBezTo>
                <a:cubicBezTo>
                  <a:pt x="342256" y="1317880"/>
                  <a:pt x="74133" y="1293746"/>
                  <a:pt x="34472" y="1318985"/>
                </a:cubicBezTo>
                <a:cubicBezTo>
                  <a:pt x="0" y="1340922"/>
                  <a:pt x="66619" y="1391826"/>
                  <a:pt x="78015" y="1406071"/>
                </a:cubicBezTo>
                <a:cubicBezTo>
                  <a:pt x="95743" y="1428231"/>
                  <a:pt x="114741" y="1472742"/>
                  <a:pt x="143329" y="1482271"/>
                </a:cubicBezTo>
                <a:cubicBezTo>
                  <a:pt x="222836" y="1508773"/>
                  <a:pt x="186379" y="1498476"/>
                  <a:pt x="252186" y="1514928"/>
                </a:cubicBezTo>
                <a:cubicBezTo>
                  <a:pt x="350157" y="1511299"/>
                  <a:pt x="448582" y="1514130"/>
                  <a:pt x="546100" y="1504042"/>
                </a:cubicBezTo>
                <a:cubicBezTo>
                  <a:pt x="564074" y="1502183"/>
                  <a:pt x="587431" y="1441825"/>
                  <a:pt x="589643" y="1438728"/>
                </a:cubicBezTo>
                <a:cubicBezTo>
                  <a:pt x="615124" y="1403054"/>
                  <a:pt x="619092" y="1407141"/>
                  <a:pt x="654957" y="1395185"/>
                </a:cubicBezTo>
                <a:cubicBezTo>
                  <a:pt x="676707" y="1329936"/>
                  <a:pt x="666824" y="1367578"/>
                  <a:pt x="676729" y="1253671"/>
                </a:cubicBezTo>
                <a:cubicBezTo>
                  <a:pt x="680828" y="1206538"/>
                  <a:pt x="683986" y="1159328"/>
                  <a:pt x="687615" y="1112157"/>
                </a:cubicBezTo>
                <a:cubicBezTo>
                  <a:pt x="702765" y="718221"/>
                  <a:pt x="709994" y="664900"/>
                  <a:pt x="687615" y="165100"/>
                </a:cubicBezTo>
                <a:cubicBezTo>
                  <a:pt x="686588" y="142174"/>
                  <a:pt x="687615" y="107042"/>
                  <a:pt x="665843" y="99785"/>
                </a:cubicBezTo>
                <a:lnTo>
                  <a:pt x="600529" y="78014"/>
                </a:lnTo>
                <a:cubicBezTo>
                  <a:pt x="593272" y="70757"/>
                  <a:pt x="587558" y="61522"/>
                  <a:pt x="578757" y="56242"/>
                </a:cubicBezTo>
                <a:cubicBezTo>
                  <a:pt x="535359" y="30204"/>
                  <a:pt x="462236" y="52981"/>
                  <a:pt x="426357" y="56242"/>
                </a:cubicBezTo>
                <a:cubicBezTo>
                  <a:pt x="419100" y="63499"/>
                  <a:pt x="413387" y="72733"/>
                  <a:pt x="404586" y="78014"/>
                </a:cubicBezTo>
                <a:cubicBezTo>
                  <a:pt x="394747" y="83918"/>
                  <a:pt x="380043" y="80786"/>
                  <a:pt x="371929" y="88900"/>
                </a:cubicBezTo>
                <a:cubicBezTo>
                  <a:pt x="363815" y="97014"/>
                  <a:pt x="364672" y="110671"/>
                  <a:pt x="361043" y="121557"/>
                </a:cubicBezTo>
                <a:cubicBezTo>
                  <a:pt x="364672" y="132443"/>
                  <a:pt x="361666" y="149083"/>
                  <a:pt x="371929" y="154214"/>
                </a:cubicBezTo>
                <a:cubicBezTo>
                  <a:pt x="408028" y="172263"/>
                  <a:pt x="411844" y="0"/>
                  <a:pt x="415472" y="1215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6786578" y="2500306"/>
            <a:ext cx="620905" cy="294516"/>
          </a:xfrm>
          <a:custGeom>
            <a:avLst/>
            <a:gdLst>
              <a:gd name="connsiteX0" fmla="*/ 65314 w 620905"/>
              <a:gd name="connsiteY0" fmla="*/ 12700 h 294516"/>
              <a:gd name="connsiteX1" fmla="*/ 489857 w 620905"/>
              <a:gd name="connsiteY1" fmla="*/ 23586 h 294516"/>
              <a:gd name="connsiteX2" fmla="*/ 598714 w 620905"/>
              <a:gd name="connsiteY2" fmla="*/ 34472 h 294516"/>
              <a:gd name="connsiteX3" fmla="*/ 108857 w 620905"/>
              <a:gd name="connsiteY3" fmla="*/ 132443 h 294516"/>
              <a:gd name="connsiteX4" fmla="*/ 97971 w 620905"/>
              <a:gd name="connsiteY4" fmla="*/ 99786 h 294516"/>
              <a:gd name="connsiteX5" fmla="*/ 65314 w 620905"/>
              <a:gd name="connsiteY5" fmla="*/ 12700 h 29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905" h="294516">
                <a:moveTo>
                  <a:pt x="65314" y="12700"/>
                </a:moveTo>
                <a:cubicBezTo>
                  <a:pt x="130628" y="0"/>
                  <a:pt x="68020" y="23586"/>
                  <a:pt x="489857" y="23586"/>
                </a:cubicBezTo>
                <a:cubicBezTo>
                  <a:pt x="526324" y="23586"/>
                  <a:pt x="562428" y="30843"/>
                  <a:pt x="598714" y="34472"/>
                </a:cubicBezTo>
                <a:cubicBezTo>
                  <a:pt x="572709" y="294516"/>
                  <a:pt x="620905" y="177959"/>
                  <a:pt x="108857" y="132443"/>
                </a:cubicBezTo>
                <a:cubicBezTo>
                  <a:pt x="97428" y="131427"/>
                  <a:pt x="100460" y="110987"/>
                  <a:pt x="97971" y="99786"/>
                </a:cubicBezTo>
                <a:cubicBezTo>
                  <a:pt x="81169" y="24177"/>
                  <a:pt x="0" y="25400"/>
                  <a:pt x="65314" y="127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6715140" y="2786058"/>
            <a:ext cx="777261" cy="170544"/>
          </a:xfrm>
          <a:custGeom>
            <a:avLst/>
            <a:gdLst>
              <a:gd name="connsiteX0" fmla="*/ 1814 w 777261"/>
              <a:gd name="connsiteY0" fmla="*/ 0 h 170544"/>
              <a:gd name="connsiteX1" fmla="*/ 34471 w 777261"/>
              <a:gd name="connsiteY1" fmla="*/ 32657 h 170544"/>
              <a:gd name="connsiteX2" fmla="*/ 67128 w 777261"/>
              <a:gd name="connsiteY2" fmla="*/ 43543 h 170544"/>
              <a:gd name="connsiteX3" fmla="*/ 774700 w 777261"/>
              <a:gd name="connsiteY3" fmla="*/ 54428 h 170544"/>
              <a:gd name="connsiteX4" fmla="*/ 742042 w 777261"/>
              <a:gd name="connsiteY4" fmla="*/ 152400 h 170544"/>
              <a:gd name="connsiteX5" fmla="*/ 709385 w 777261"/>
              <a:gd name="connsiteY5" fmla="*/ 141514 h 170544"/>
              <a:gd name="connsiteX6" fmla="*/ 622300 w 777261"/>
              <a:gd name="connsiteY6" fmla="*/ 141514 h 170544"/>
              <a:gd name="connsiteX7" fmla="*/ 404585 w 777261"/>
              <a:gd name="connsiteY7" fmla="*/ 152400 h 170544"/>
              <a:gd name="connsiteX8" fmla="*/ 121557 w 777261"/>
              <a:gd name="connsiteY8" fmla="*/ 141514 h 170544"/>
              <a:gd name="connsiteX9" fmla="*/ 88900 w 777261"/>
              <a:gd name="connsiteY9" fmla="*/ 130628 h 170544"/>
              <a:gd name="connsiteX10" fmla="*/ 45357 w 777261"/>
              <a:gd name="connsiteY10" fmla="*/ 32657 h 170544"/>
              <a:gd name="connsiteX11" fmla="*/ 1814 w 777261"/>
              <a:gd name="connsiteY11" fmla="*/ 0 h 17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261" h="170544">
                <a:moveTo>
                  <a:pt x="1814" y="0"/>
                </a:moveTo>
                <a:cubicBezTo>
                  <a:pt x="0" y="0"/>
                  <a:pt x="21662" y="24118"/>
                  <a:pt x="34471" y="32657"/>
                </a:cubicBezTo>
                <a:cubicBezTo>
                  <a:pt x="44018" y="39022"/>
                  <a:pt x="55658" y="43206"/>
                  <a:pt x="67128" y="43543"/>
                </a:cubicBezTo>
                <a:cubicBezTo>
                  <a:pt x="302911" y="50478"/>
                  <a:pt x="538843" y="50800"/>
                  <a:pt x="774700" y="54428"/>
                </a:cubicBezTo>
                <a:cubicBezTo>
                  <a:pt x="774102" y="58613"/>
                  <a:pt x="777261" y="145356"/>
                  <a:pt x="742042" y="152400"/>
                </a:cubicBezTo>
                <a:cubicBezTo>
                  <a:pt x="730790" y="154650"/>
                  <a:pt x="720271" y="145143"/>
                  <a:pt x="709385" y="141514"/>
                </a:cubicBezTo>
                <a:cubicBezTo>
                  <a:pt x="593269" y="170544"/>
                  <a:pt x="738414" y="141514"/>
                  <a:pt x="622300" y="141514"/>
                </a:cubicBezTo>
                <a:cubicBezTo>
                  <a:pt x="549638" y="141514"/>
                  <a:pt x="477157" y="148771"/>
                  <a:pt x="404585" y="152400"/>
                </a:cubicBezTo>
                <a:cubicBezTo>
                  <a:pt x="310242" y="148771"/>
                  <a:pt x="215746" y="148010"/>
                  <a:pt x="121557" y="141514"/>
                </a:cubicBezTo>
                <a:cubicBezTo>
                  <a:pt x="110110" y="140725"/>
                  <a:pt x="95569" y="139965"/>
                  <a:pt x="88900" y="130628"/>
                </a:cubicBezTo>
                <a:cubicBezTo>
                  <a:pt x="35010" y="55183"/>
                  <a:pt x="95809" y="83109"/>
                  <a:pt x="45357" y="32657"/>
                </a:cubicBezTo>
                <a:cubicBezTo>
                  <a:pt x="42791" y="30091"/>
                  <a:pt x="3628" y="0"/>
                  <a:pt x="181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172364">
            <a:off x="6643702" y="2928934"/>
            <a:ext cx="409891" cy="796183"/>
          </a:xfrm>
          <a:custGeom>
            <a:avLst/>
            <a:gdLst>
              <a:gd name="connsiteX0" fmla="*/ 304800 w 409891"/>
              <a:gd name="connsiteY0" fmla="*/ 0 h 796183"/>
              <a:gd name="connsiteX1" fmla="*/ 293915 w 409891"/>
              <a:gd name="connsiteY1" fmla="*/ 315686 h 796183"/>
              <a:gd name="connsiteX2" fmla="*/ 283029 w 409891"/>
              <a:gd name="connsiteY2" fmla="*/ 359229 h 796183"/>
              <a:gd name="connsiteX3" fmla="*/ 261257 w 409891"/>
              <a:gd name="connsiteY3" fmla="*/ 381000 h 796183"/>
              <a:gd name="connsiteX4" fmla="*/ 239486 w 409891"/>
              <a:gd name="connsiteY4" fmla="*/ 446315 h 796183"/>
              <a:gd name="connsiteX5" fmla="*/ 217715 w 409891"/>
              <a:gd name="connsiteY5" fmla="*/ 478972 h 796183"/>
              <a:gd name="connsiteX6" fmla="*/ 206829 w 409891"/>
              <a:gd name="connsiteY6" fmla="*/ 511629 h 796183"/>
              <a:gd name="connsiteX7" fmla="*/ 163286 w 409891"/>
              <a:gd name="connsiteY7" fmla="*/ 555172 h 796183"/>
              <a:gd name="connsiteX8" fmla="*/ 119743 w 409891"/>
              <a:gd name="connsiteY8" fmla="*/ 609600 h 796183"/>
              <a:gd name="connsiteX9" fmla="*/ 76200 w 409891"/>
              <a:gd name="connsiteY9" fmla="*/ 664029 h 796183"/>
              <a:gd name="connsiteX10" fmla="*/ 43543 w 409891"/>
              <a:gd name="connsiteY10" fmla="*/ 685800 h 796183"/>
              <a:gd name="connsiteX11" fmla="*/ 0 w 409891"/>
              <a:gd name="connsiteY11" fmla="*/ 729343 h 796183"/>
              <a:gd name="connsiteX12" fmla="*/ 32657 w 409891"/>
              <a:gd name="connsiteY12" fmla="*/ 751115 h 796183"/>
              <a:gd name="connsiteX13" fmla="*/ 97972 w 409891"/>
              <a:gd name="connsiteY13" fmla="*/ 783772 h 796183"/>
              <a:gd name="connsiteX14" fmla="*/ 195943 w 409891"/>
              <a:gd name="connsiteY14" fmla="*/ 762000 h 796183"/>
              <a:gd name="connsiteX15" fmla="*/ 239486 w 409891"/>
              <a:gd name="connsiteY15" fmla="*/ 718457 h 796183"/>
              <a:gd name="connsiteX16" fmla="*/ 250372 w 409891"/>
              <a:gd name="connsiteY16" fmla="*/ 685800 h 796183"/>
              <a:gd name="connsiteX17" fmla="*/ 315686 w 409891"/>
              <a:gd name="connsiteY17" fmla="*/ 620486 h 796183"/>
              <a:gd name="connsiteX18" fmla="*/ 326572 w 409891"/>
              <a:gd name="connsiteY18" fmla="*/ 522515 h 796183"/>
              <a:gd name="connsiteX19" fmla="*/ 337457 w 409891"/>
              <a:gd name="connsiteY19" fmla="*/ 489857 h 796183"/>
              <a:gd name="connsiteX20" fmla="*/ 326572 w 409891"/>
              <a:gd name="connsiteY20" fmla="*/ 446315 h 796183"/>
              <a:gd name="connsiteX21" fmla="*/ 370115 w 409891"/>
              <a:gd name="connsiteY21" fmla="*/ 348343 h 796183"/>
              <a:gd name="connsiteX22" fmla="*/ 381000 w 409891"/>
              <a:gd name="connsiteY22" fmla="*/ 315686 h 796183"/>
              <a:gd name="connsiteX23" fmla="*/ 391886 w 409891"/>
              <a:gd name="connsiteY23" fmla="*/ 283029 h 796183"/>
              <a:gd name="connsiteX24" fmla="*/ 391886 w 409891"/>
              <a:gd name="connsiteY24" fmla="*/ 97972 h 796183"/>
              <a:gd name="connsiteX25" fmla="*/ 359229 w 409891"/>
              <a:gd name="connsiteY25" fmla="*/ 10886 h 796183"/>
              <a:gd name="connsiteX26" fmla="*/ 326572 w 409891"/>
              <a:gd name="connsiteY26" fmla="*/ 0 h 796183"/>
              <a:gd name="connsiteX27" fmla="*/ 304800 w 409891"/>
              <a:gd name="connsiteY27" fmla="*/ 0 h 79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9891" h="796183">
                <a:moveTo>
                  <a:pt x="304800" y="0"/>
                </a:moveTo>
                <a:cubicBezTo>
                  <a:pt x="301172" y="105229"/>
                  <a:pt x="300284" y="210588"/>
                  <a:pt x="293915" y="315686"/>
                </a:cubicBezTo>
                <a:cubicBezTo>
                  <a:pt x="293010" y="330620"/>
                  <a:pt x="289720" y="345848"/>
                  <a:pt x="283029" y="359229"/>
                </a:cubicBezTo>
                <a:cubicBezTo>
                  <a:pt x="278439" y="368409"/>
                  <a:pt x="268514" y="373743"/>
                  <a:pt x="261257" y="381000"/>
                </a:cubicBezTo>
                <a:cubicBezTo>
                  <a:pt x="254000" y="402772"/>
                  <a:pt x="252216" y="427220"/>
                  <a:pt x="239486" y="446315"/>
                </a:cubicBezTo>
                <a:cubicBezTo>
                  <a:pt x="232229" y="457201"/>
                  <a:pt x="223566" y="467270"/>
                  <a:pt x="217715" y="478972"/>
                </a:cubicBezTo>
                <a:cubicBezTo>
                  <a:pt x="212583" y="489235"/>
                  <a:pt x="213498" y="502292"/>
                  <a:pt x="206829" y="511629"/>
                </a:cubicBezTo>
                <a:cubicBezTo>
                  <a:pt x="194898" y="528332"/>
                  <a:pt x="163286" y="555172"/>
                  <a:pt x="163286" y="555172"/>
                </a:cubicBezTo>
                <a:cubicBezTo>
                  <a:pt x="146019" y="606972"/>
                  <a:pt x="164506" y="573789"/>
                  <a:pt x="119743" y="609600"/>
                </a:cubicBezTo>
                <a:cubicBezTo>
                  <a:pt x="65885" y="652687"/>
                  <a:pt x="132776" y="607454"/>
                  <a:pt x="76200" y="664029"/>
                </a:cubicBezTo>
                <a:cubicBezTo>
                  <a:pt x="66949" y="673280"/>
                  <a:pt x="53476" y="677286"/>
                  <a:pt x="43543" y="685800"/>
                </a:cubicBezTo>
                <a:cubicBezTo>
                  <a:pt x="27958" y="699158"/>
                  <a:pt x="0" y="729343"/>
                  <a:pt x="0" y="729343"/>
                </a:cubicBezTo>
                <a:cubicBezTo>
                  <a:pt x="10886" y="736600"/>
                  <a:pt x="20955" y="745264"/>
                  <a:pt x="32657" y="751115"/>
                </a:cubicBezTo>
                <a:cubicBezTo>
                  <a:pt x="122795" y="796183"/>
                  <a:pt x="4382" y="721377"/>
                  <a:pt x="97972" y="783772"/>
                </a:cubicBezTo>
                <a:cubicBezTo>
                  <a:pt x="102888" y="782953"/>
                  <a:pt x="179631" y="773652"/>
                  <a:pt x="195943" y="762000"/>
                </a:cubicBezTo>
                <a:cubicBezTo>
                  <a:pt x="212646" y="750069"/>
                  <a:pt x="239486" y="718457"/>
                  <a:pt x="239486" y="718457"/>
                </a:cubicBezTo>
                <a:cubicBezTo>
                  <a:pt x="243115" y="707571"/>
                  <a:pt x="243327" y="694857"/>
                  <a:pt x="250372" y="685800"/>
                </a:cubicBezTo>
                <a:cubicBezTo>
                  <a:pt x="269275" y="661496"/>
                  <a:pt x="315686" y="620486"/>
                  <a:pt x="315686" y="620486"/>
                </a:cubicBezTo>
                <a:cubicBezTo>
                  <a:pt x="319315" y="587829"/>
                  <a:pt x="321170" y="554926"/>
                  <a:pt x="326572" y="522515"/>
                </a:cubicBezTo>
                <a:cubicBezTo>
                  <a:pt x="328458" y="511196"/>
                  <a:pt x="337457" y="501332"/>
                  <a:pt x="337457" y="489857"/>
                </a:cubicBezTo>
                <a:cubicBezTo>
                  <a:pt x="337457" y="474896"/>
                  <a:pt x="330200" y="460829"/>
                  <a:pt x="326572" y="446315"/>
                </a:cubicBezTo>
                <a:cubicBezTo>
                  <a:pt x="361072" y="394563"/>
                  <a:pt x="344207" y="426066"/>
                  <a:pt x="370115" y="348343"/>
                </a:cubicBezTo>
                <a:lnTo>
                  <a:pt x="381000" y="315686"/>
                </a:lnTo>
                <a:lnTo>
                  <a:pt x="391886" y="283029"/>
                </a:lnTo>
                <a:cubicBezTo>
                  <a:pt x="403809" y="151881"/>
                  <a:pt x="409891" y="196995"/>
                  <a:pt x="391886" y="97972"/>
                </a:cubicBezTo>
                <a:cubicBezTo>
                  <a:pt x="386613" y="68970"/>
                  <a:pt x="385480" y="31887"/>
                  <a:pt x="359229" y="10886"/>
                </a:cubicBezTo>
                <a:cubicBezTo>
                  <a:pt x="350269" y="3718"/>
                  <a:pt x="337458" y="3629"/>
                  <a:pt x="326572" y="0"/>
                </a:cubicBezTo>
                <a:lnTo>
                  <a:pt x="3048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7143768" y="2857496"/>
            <a:ext cx="357190" cy="785818"/>
          </a:xfrm>
          <a:custGeom>
            <a:avLst/>
            <a:gdLst>
              <a:gd name="connsiteX0" fmla="*/ 26866 w 531334"/>
              <a:gd name="connsiteY0" fmla="*/ 43543 h 947058"/>
              <a:gd name="connsiteX1" fmla="*/ 15980 w 531334"/>
              <a:gd name="connsiteY1" fmla="*/ 141515 h 947058"/>
              <a:gd name="connsiteX2" fmla="*/ 5094 w 531334"/>
              <a:gd name="connsiteY2" fmla="*/ 174172 h 947058"/>
              <a:gd name="connsiteX3" fmla="*/ 15980 w 531334"/>
              <a:gd name="connsiteY3" fmla="*/ 674915 h 947058"/>
              <a:gd name="connsiteX4" fmla="*/ 59523 w 531334"/>
              <a:gd name="connsiteY4" fmla="*/ 740229 h 947058"/>
              <a:gd name="connsiteX5" fmla="*/ 81294 w 531334"/>
              <a:gd name="connsiteY5" fmla="*/ 827315 h 947058"/>
              <a:gd name="connsiteX6" fmla="*/ 124837 w 531334"/>
              <a:gd name="connsiteY6" fmla="*/ 870858 h 947058"/>
              <a:gd name="connsiteX7" fmla="*/ 179266 w 531334"/>
              <a:gd name="connsiteY7" fmla="*/ 914400 h 947058"/>
              <a:gd name="connsiteX8" fmla="*/ 244580 w 531334"/>
              <a:gd name="connsiteY8" fmla="*/ 936172 h 947058"/>
              <a:gd name="connsiteX9" fmla="*/ 277237 w 531334"/>
              <a:gd name="connsiteY9" fmla="*/ 947058 h 947058"/>
              <a:gd name="connsiteX10" fmla="*/ 494952 w 531334"/>
              <a:gd name="connsiteY10" fmla="*/ 936172 h 947058"/>
              <a:gd name="connsiteX11" fmla="*/ 516723 w 531334"/>
              <a:gd name="connsiteY11" fmla="*/ 914400 h 947058"/>
              <a:gd name="connsiteX12" fmla="*/ 505837 w 531334"/>
              <a:gd name="connsiteY12" fmla="*/ 827315 h 947058"/>
              <a:gd name="connsiteX13" fmla="*/ 342552 w 531334"/>
              <a:gd name="connsiteY13" fmla="*/ 816429 h 947058"/>
              <a:gd name="connsiteX14" fmla="*/ 288123 w 531334"/>
              <a:gd name="connsiteY14" fmla="*/ 772886 h 947058"/>
              <a:gd name="connsiteX15" fmla="*/ 255466 w 531334"/>
              <a:gd name="connsiteY15" fmla="*/ 740229 h 947058"/>
              <a:gd name="connsiteX16" fmla="*/ 233694 w 531334"/>
              <a:gd name="connsiteY16" fmla="*/ 707572 h 947058"/>
              <a:gd name="connsiteX17" fmla="*/ 211923 w 531334"/>
              <a:gd name="connsiteY17" fmla="*/ 685800 h 947058"/>
              <a:gd name="connsiteX18" fmla="*/ 168380 w 531334"/>
              <a:gd name="connsiteY18" fmla="*/ 631372 h 947058"/>
              <a:gd name="connsiteX19" fmla="*/ 146609 w 531334"/>
              <a:gd name="connsiteY19" fmla="*/ 119743 h 947058"/>
              <a:gd name="connsiteX20" fmla="*/ 124837 w 531334"/>
              <a:gd name="connsiteY20" fmla="*/ 54429 h 947058"/>
              <a:gd name="connsiteX21" fmla="*/ 113952 w 531334"/>
              <a:gd name="connsiteY21" fmla="*/ 21772 h 947058"/>
              <a:gd name="connsiteX22" fmla="*/ 48637 w 531334"/>
              <a:gd name="connsiteY22" fmla="*/ 0 h 947058"/>
              <a:gd name="connsiteX23" fmla="*/ 26866 w 531334"/>
              <a:gd name="connsiteY23" fmla="*/ 21772 h 947058"/>
              <a:gd name="connsiteX24" fmla="*/ 26866 w 531334"/>
              <a:gd name="connsiteY24" fmla="*/ 43543 h 9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1334" h="947058">
                <a:moveTo>
                  <a:pt x="26866" y="43543"/>
                </a:moveTo>
                <a:cubicBezTo>
                  <a:pt x="25052" y="63500"/>
                  <a:pt x="21382" y="109104"/>
                  <a:pt x="15980" y="141515"/>
                </a:cubicBezTo>
                <a:cubicBezTo>
                  <a:pt x="14094" y="152833"/>
                  <a:pt x="5094" y="162697"/>
                  <a:pt x="5094" y="174172"/>
                </a:cubicBezTo>
                <a:cubicBezTo>
                  <a:pt x="5094" y="341126"/>
                  <a:pt x="0" y="508728"/>
                  <a:pt x="15980" y="674915"/>
                </a:cubicBezTo>
                <a:cubicBezTo>
                  <a:pt x="18484" y="700961"/>
                  <a:pt x="59523" y="740229"/>
                  <a:pt x="59523" y="740229"/>
                </a:cubicBezTo>
                <a:cubicBezTo>
                  <a:pt x="60664" y="745934"/>
                  <a:pt x="71997" y="814300"/>
                  <a:pt x="81294" y="827315"/>
                </a:cubicBezTo>
                <a:cubicBezTo>
                  <a:pt x="93225" y="844018"/>
                  <a:pt x="110323" y="856344"/>
                  <a:pt x="124837" y="870858"/>
                </a:cubicBezTo>
                <a:cubicBezTo>
                  <a:pt x="142932" y="888953"/>
                  <a:pt x="154550" y="903415"/>
                  <a:pt x="179266" y="914400"/>
                </a:cubicBezTo>
                <a:cubicBezTo>
                  <a:pt x="200237" y="923721"/>
                  <a:pt x="222809" y="928915"/>
                  <a:pt x="244580" y="936172"/>
                </a:cubicBezTo>
                <a:lnTo>
                  <a:pt x="277237" y="947058"/>
                </a:lnTo>
                <a:cubicBezTo>
                  <a:pt x="349809" y="943429"/>
                  <a:pt x="422956" y="945990"/>
                  <a:pt x="494952" y="936172"/>
                </a:cubicBezTo>
                <a:cubicBezTo>
                  <a:pt x="505121" y="934785"/>
                  <a:pt x="515702" y="924612"/>
                  <a:pt x="516723" y="914400"/>
                </a:cubicBezTo>
                <a:cubicBezTo>
                  <a:pt x="519634" y="885291"/>
                  <a:pt x="531334" y="841657"/>
                  <a:pt x="505837" y="827315"/>
                </a:cubicBezTo>
                <a:cubicBezTo>
                  <a:pt x="458293" y="800572"/>
                  <a:pt x="396980" y="820058"/>
                  <a:pt x="342552" y="816429"/>
                </a:cubicBezTo>
                <a:cubicBezTo>
                  <a:pt x="288940" y="798558"/>
                  <a:pt x="325999" y="818337"/>
                  <a:pt x="288123" y="772886"/>
                </a:cubicBezTo>
                <a:cubicBezTo>
                  <a:pt x="278268" y="761059"/>
                  <a:pt x="265321" y="752055"/>
                  <a:pt x="255466" y="740229"/>
                </a:cubicBezTo>
                <a:cubicBezTo>
                  <a:pt x="247090" y="730178"/>
                  <a:pt x="241867" y="717788"/>
                  <a:pt x="233694" y="707572"/>
                </a:cubicBezTo>
                <a:cubicBezTo>
                  <a:pt x="227283" y="699558"/>
                  <a:pt x="218334" y="693814"/>
                  <a:pt x="211923" y="685800"/>
                </a:cubicBezTo>
                <a:cubicBezTo>
                  <a:pt x="157005" y="617151"/>
                  <a:pt x="220940" y="683930"/>
                  <a:pt x="168380" y="631372"/>
                </a:cubicBezTo>
                <a:cubicBezTo>
                  <a:pt x="124348" y="411214"/>
                  <a:pt x="184706" y="729295"/>
                  <a:pt x="146609" y="119743"/>
                </a:cubicBezTo>
                <a:cubicBezTo>
                  <a:pt x="145177" y="96839"/>
                  <a:pt x="132094" y="76200"/>
                  <a:pt x="124837" y="54429"/>
                </a:cubicBezTo>
                <a:cubicBezTo>
                  <a:pt x="121208" y="43543"/>
                  <a:pt x="124838" y="25401"/>
                  <a:pt x="113952" y="21772"/>
                </a:cubicBezTo>
                <a:lnTo>
                  <a:pt x="48637" y="0"/>
                </a:lnTo>
                <a:cubicBezTo>
                  <a:pt x="41380" y="7257"/>
                  <a:pt x="32146" y="12971"/>
                  <a:pt x="26866" y="21772"/>
                </a:cubicBezTo>
                <a:cubicBezTo>
                  <a:pt x="13685" y="43740"/>
                  <a:pt x="28680" y="23586"/>
                  <a:pt x="26866" y="435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6429388" y="3714752"/>
            <a:ext cx="1285884" cy="214314"/>
          </a:xfrm>
          <a:custGeom>
            <a:avLst/>
            <a:gdLst>
              <a:gd name="connsiteX0" fmla="*/ 10327 w 1088620"/>
              <a:gd name="connsiteY0" fmla="*/ 23586 h 263387"/>
              <a:gd name="connsiteX1" fmla="*/ 32098 w 1088620"/>
              <a:gd name="connsiteY1" fmla="*/ 56243 h 263387"/>
              <a:gd name="connsiteX2" fmla="*/ 64755 w 1088620"/>
              <a:gd name="connsiteY2" fmla="*/ 67129 h 263387"/>
              <a:gd name="connsiteX3" fmla="*/ 521955 w 1088620"/>
              <a:gd name="connsiteY3" fmla="*/ 56243 h 263387"/>
              <a:gd name="connsiteX4" fmla="*/ 554612 w 1088620"/>
              <a:gd name="connsiteY4" fmla="*/ 45357 h 263387"/>
              <a:gd name="connsiteX5" fmla="*/ 990041 w 1088620"/>
              <a:gd name="connsiteY5" fmla="*/ 34472 h 263387"/>
              <a:gd name="connsiteX6" fmla="*/ 1022698 w 1088620"/>
              <a:gd name="connsiteY6" fmla="*/ 45357 h 263387"/>
              <a:gd name="connsiteX7" fmla="*/ 1033584 w 1088620"/>
              <a:gd name="connsiteY7" fmla="*/ 252186 h 263387"/>
              <a:gd name="connsiteX8" fmla="*/ 1000927 w 1088620"/>
              <a:gd name="connsiteY8" fmla="*/ 263072 h 263387"/>
              <a:gd name="connsiteX9" fmla="*/ 108298 w 1088620"/>
              <a:gd name="connsiteY9" fmla="*/ 252186 h 263387"/>
              <a:gd name="connsiteX10" fmla="*/ 75641 w 1088620"/>
              <a:gd name="connsiteY10" fmla="*/ 241300 h 263387"/>
              <a:gd name="connsiteX11" fmla="*/ 32098 w 1088620"/>
              <a:gd name="connsiteY11" fmla="*/ 197757 h 263387"/>
              <a:gd name="connsiteX12" fmla="*/ 10327 w 1088620"/>
              <a:gd name="connsiteY12" fmla="*/ 23586 h 26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8620" h="263387">
                <a:moveTo>
                  <a:pt x="10327" y="23586"/>
                </a:moveTo>
                <a:cubicBezTo>
                  <a:pt x="10327" y="0"/>
                  <a:pt x="21882" y="48070"/>
                  <a:pt x="32098" y="56243"/>
                </a:cubicBezTo>
                <a:cubicBezTo>
                  <a:pt x="41058" y="63411"/>
                  <a:pt x="53280" y="67129"/>
                  <a:pt x="64755" y="67129"/>
                </a:cubicBezTo>
                <a:cubicBezTo>
                  <a:pt x="217198" y="67129"/>
                  <a:pt x="369555" y="59872"/>
                  <a:pt x="521955" y="56243"/>
                </a:cubicBezTo>
                <a:cubicBezTo>
                  <a:pt x="532841" y="52614"/>
                  <a:pt x="543150" y="45890"/>
                  <a:pt x="554612" y="45357"/>
                </a:cubicBezTo>
                <a:cubicBezTo>
                  <a:pt x="699644" y="38611"/>
                  <a:pt x="990041" y="34472"/>
                  <a:pt x="990041" y="34472"/>
                </a:cubicBezTo>
                <a:cubicBezTo>
                  <a:pt x="1000927" y="38100"/>
                  <a:pt x="1012859" y="39453"/>
                  <a:pt x="1022698" y="45357"/>
                </a:cubicBezTo>
                <a:cubicBezTo>
                  <a:pt x="1088620" y="84910"/>
                  <a:pt x="1042314" y="212902"/>
                  <a:pt x="1033584" y="252186"/>
                </a:cubicBezTo>
                <a:cubicBezTo>
                  <a:pt x="1031095" y="263387"/>
                  <a:pt x="1011813" y="259443"/>
                  <a:pt x="1000927" y="263072"/>
                </a:cubicBezTo>
                <a:lnTo>
                  <a:pt x="108298" y="252186"/>
                </a:lnTo>
                <a:cubicBezTo>
                  <a:pt x="96827" y="251916"/>
                  <a:pt x="84978" y="247969"/>
                  <a:pt x="75641" y="241300"/>
                </a:cubicBezTo>
                <a:cubicBezTo>
                  <a:pt x="58938" y="229369"/>
                  <a:pt x="32098" y="197757"/>
                  <a:pt x="32098" y="197757"/>
                </a:cubicBezTo>
                <a:cubicBezTo>
                  <a:pt x="0" y="101462"/>
                  <a:pt x="10327" y="47172"/>
                  <a:pt x="10327" y="235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0.so.qhimgs1.com/bdr/_240_/t019e82e91641a753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2900"/>
            <a:ext cx="9143999" cy="70009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zh-CN" alt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稀有植物之</a:t>
            </a:r>
            <a:r>
              <a:rPr lang="zh-CN" altLang="en-US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鹿角蕨</a:t>
            </a:r>
            <a:endParaRPr lang="zh-CN" altLang="en-US" dirty="0"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4100" name="Picture 4" descr="http://p2.so.qhimgs1.com/bdr/_240_/t01ff15617b1ae1cc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8" y="4000505"/>
            <a:ext cx="4286242" cy="2857496"/>
          </a:xfrm>
          <a:prstGeom prst="rect">
            <a:avLst/>
          </a:prstGeom>
          <a:noFill/>
        </p:spPr>
      </p:pic>
      <p:pic>
        <p:nvPicPr>
          <p:cNvPr id="4102" name="Picture 6" descr="http://p2.so.qhimgs1.com/bdr/_240_/t010d96ae2037a6ec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3786183" cy="25905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9058" y="1714488"/>
            <a:ext cx="4429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鹿角蕨又名鹿角羊齿，喜温暖阴湿环境，怕强光直射，以散射光为好，冬季温度不低于</a:t>
            </a:r>
            <a:r>
              <a:rPr lang="en-US" altLang="zh-CN" dirty="0" smtClean="0"/>
              <a:t>5℃</a:t>
            </a:r>
            <a:r>
              <a:rPr lang="zh-CN" altLang="en-US" dirty="0" smtClean="0"/>
              <a:t>，土壤以</a:t>
            </a:r>
            <a:r>
              <a:rPr lang="zh-CN" altLang="en-US" u="sng" dirty="0" smtClean="0"/>
              <a:t>疏松</a:t>
            </a:r>
            <a:r>
              <a:rPr lang="zh-CN" altLang="en-US" dirty="0" smtClean="0"/>
              <a:t>的腐叶土为宜。具世代交替现象，孢子体和配子体</a:t>
            </a:r>
            <a:r>
              <a:rPr lang="zh-CN" altLang="en-US" dirty="0" smtClean="0"/>
              <a:t>均行独立生活。附生植物。根状茎肉质，短而横卧，密被鳞片</a:t>
            </a:r>
            <a:r>
              <a:rPr lang="en-US" altLang="zh-CN" dirty="0" smtClean="0"/>
              <a:t>;</a:t>
            </a:r>
            <a:r>
              <a:rPr lang="zh-CN" altLang="en-US" dirty="0" smtClean="0"/>
              <a:t>鳞片淡棕色或灰白色，中间深褐色，坚硬，线形，长</a:t>
            </a:r>
            <a:r>
              <a:rPr lang="en-US" altLang="zh-CN" dirty="0" smtClean="0"/>
              <a:t>10</a:t>
            </a:r>
            <a:r>
              <a:rPr lang="zh-CN" altLang="en-US" dirty="0" smtClean="0"/>
              <a:t>毫米，宽</a:t>
            </a:r>
            <a:r>
              <a:rPr lang="en-US" altLang="zh-CN" dirty="0" smtClean="0"/>
              <a:t>4</a:t>
            </a:r>
            <a:r>
              <a:rPr lang="zh-CN" altLang="en-US" dirty="0" smtClean="0"/>
              <a:t>毫米。叶</a:t>
            </a:r>
            <a:r>
              <a:rPr lang="en-US" altLang="zh-CN" dirty="0" smtClean="0"/>
              <a:t>2</a:t>
            </a:r>
            <a:r>
              <a:rPr lang="zh-CN" altLang="en-US" dirty="0" smtClean="0"/>
              <a:t>列，二型</a:t>
            </a:r>
            <a:r>
              <a:rPr lang="en-US" altLang="zh-CN" dirty="0" smtClean="0"/>
              <a:t>;</a:t>
            </a:r>
            <a:r>
              <a:rPr lang="zh-CN" altLang="en-US" dirty="0" smtClean="0"/>
              <a:t>基生不育叶 </a:t>
            </a:r>
            <a:r>
              <a:rPr lang="en-US" altLang="zh-CN" dirty="0" smtClean="0"/>
              <a:t>(</a:t>
            </a:r>
            <a:r>
              <a:rPr lang="zh-CN" altLang="en-US" dirty="0" smtClean="0"/>
              <a:t>腐殖叶</a:t>
            </a:r>
            <a:r>
              <a:rPr lang="en-US" altLang="zh-CN" dirty="0" smtClean="0"/>
              <a:t>) </a:t>
            </a:r>
            <a:r>
              <a:rPr lang="zh-CN" altLang="en-US" dirty="0" smtClean="0"/>
              <a:t>宿存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4500570"/>
            <a:ext cx="4429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分布区为热带季风气候</a:t>
            </a:r>
            <a:r>
              <a:rPr lang="zh-CN" altLang="en-US" dirty="0" smtClean="0"/>
              <a:t>，炎热多雨。年平均温</a:t>
            </a:r>
            <a:r>
              <a:rPr lang="en-US" altLang="zh-CN" dirty="0" smtClean="0"/>
              <a:t>22.6℃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月平均温</a:t>
            </a:r>
            <a:r>
              <a:rPr lang="en-US" altLang="zh-CN" dirty="0" smtClean="0"/>
              <a:t>15--17℃</a:t>
            </a:r>
            <a:r>
              <a:rPr lang="zh-CN" altLang="en-US" dirty="0" smtClean="0"/>
              <a:t>，极端最低温不低于</a:t>
            </a:r>
            <a:r>
              <a:rPr lang="en-US" altLang="zh-CN" dirty="0" smtClean="0"/>
              <a:t>5℃</a:t>
            </a:r>
            <a:r>
              <a:rPr lang="zh-CN" altLang="en-US" dirty="0" smtClean="0"/>
              <a:t>，极端最高温</a:t>
            </a:r>
            <a:r>
              <a:rPr lang="en-US" altLang="zh-CN" dirty="0" smtClean="0"/>
              <a:t>39.5℃;</a:t>
            </a:r>
            <a:r>
              <a:rPr lang="zh-CN" altLang="en-US" dirty="0" smtClean="0"/>
              <a:t>年降水量约</a:t>
            </a:r>
            <a:r>
              <a:rPr lang="en-US" altLang="zh-CN" dirty="0" smtClean="0"/>
              <a:t>2000</a:t>
            </a:r>
            <a:r>
              <a:rPr lang="zh-CN" altLang="en-US" dirty="0" smtClean="0"/>
              <a:t>毫米，相对湿度不低于</a:t>
            </a:r>
            <a:r>
              <a:rPr lang="en-US" altLang="zh-CN" dirty="0" smtClean="0"/>
              <a:t>80%</a:t>
            </a:r>
            <a:r>
              <a:rPr lang="zh-CN" altLang="en-US" dirty="0" smtClean="0"/>
              <a:t>。它是国家级重点保护植物。而我们却在云南西双版纳的植物园内看到了它的身影。我和妈妈一下就爱上了这个美丽的植物</a:t>
            </a:r>
            <a:endParaRPr lang="zh-CN" altLang="en-US" dirty="0"/>
          </a:p>
        </p:txBody>
      </p:sp>
    </p:spTree>
  </p:cSld>
  <p:clrMapOvr>
    <a:masterClrMapping/>
  </p:clrMapOvr>
  <p:transition advTm="1468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949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949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0.so.qhmsg.com/bdr/_240_/t012455796d824ef04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8" name="Picture 8" descr="http://p2.so.qhmsg.com/bdr/_240_/t01f04424a2acf1c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571999"/>
            <a:ext cx="4686300" cy="228600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稀有植物之</a:t>
            </a:r>
            <a:r>
              <a:rPr lang="zh-CN" altLang="en-US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神秘果</a:t>
            </a:r>
            <a:endParaRPr lang="zh-CN" altLang="en-US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2052" name="Picture 4" descr="http://p1.so.qhimgs1.com/bdr/_240_/t018f5a9b293cba75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3448050" cy="2286001"/>
          </a:xfrm>
          <a:prstGeom prst="rect">
            <a:avLst/>
          </a:prstGeom>
          <a:noFill/>
        </p:spPr>
      </p:pic>
      <p:pic>
        <p:nvPicPr>
          <p:cNvPr id="2054" name="Picture 6" descr="http://p2.so.qhimgs1.com/bdr/_240_/t017305d61f09f246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857496"/>
            <a:ext cx="3971925" cy="2286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8992" y="1000108"/>
            <a:ext cx="57150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神秘果属乔木或灌木，有时具乳汁，髓部、皮层及叶肉有分泌硬橡胶的乳管，幼嫩部分常被锈色、通常</a:t>
            </a:r>
            <a:r>
              <a:rPr lang="en-US" altLang="zh-CN" sz="1400" dirty="0" smtClean="0"/>
              <a:t>2</a:t>
            </a:r>
            <a:r>
              <a:rPr lang="zh-CN" altLang="en-US" sz="1400" dirty="0" smtClean="0"/>
              <a:t>叉的绒毛。单叶互生，近对生或对生，有时密聚于枝顶，通常革质，全缘，羽状脉。托叶早落或无托叶。神秘果是典型热带常绿灌木，原产地在西非、加纳、刚果一带。</a:t>
            </a:r>
            <a:r>
              <a:rPr lang="en-US" altLang="zh-CN" sz="1400" dirty="0" smtClean="0"/>
              <a:t>20</a:t>
            </a:r>
            <a:r>
              <a:rPr lang="zh-CN" altLang="en-US" sz="1400" dirty="0" smtClean="0"/>
              <a:t>世纪</a:t>
            </a:r>
            <a:r>
              <a:rPr lang="en-US" altLang="zh-CN" sz="1400" dirty="0" smtClean="0"/>
              <a:t>60</a:t>
            </a:r>
            <a:r>
              <a:rPr lang="zh-CN" altLang="en-US" sz="1400" dirty="0" smtClean="0"/>
              <a:t>年代，周恩来总理到西非访问时，加纳共和国把神秘果作为国礼送给周总理。此后，神秘果开始在我国栽培。神秘果是一种国宝级</a:t>
            </a:r>
            <a:r>
              <a:rPr lang="zh-CN" altLang="en-US" sz="1400" dirty="0" smtClean="0"/>
              <a:t>的珍贵植物，不管是在西非</a:t>
            </a:r>
            <a:r>
              <a:rPr lang="zh-CN" altLang="en-US" sz="1400" dirty="0" smtClean="0"/>
              <a:t>各国还是我国，都受到保护</a:t>
            </a:r>
            <a:r>
              <a:rPr lang="zh-CN" altLang="en-US" sz="1400" dirty="0" smtClean="0"/>
              <a:t>，禁止出口。神秘果的果肉酸涩，但含有神秘果蛋白，吃了神秘果两小时内，接着吃其他酸性水果，会觉得这些酸水果不再是酸味，而变为甜味，故名神秘果。</a:t>
            </a:r>
            <a:endParaRPr lang="zh-CN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2928934"/>
            <a:ext cx="25003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果为浆果，有时为核果状，果肉近果皮处有厚壁组织而成薄革质至骨质外皮。种子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至数枚，通常具油质胚乳或没有，种皮褐色，硬而光亮，富含单宁，有各种各样的疤痕，子叶薄或厚，有时叶状。</a:t>
            </a:r>
            <a:r>
              <a:rPr lang="en-US" altLang="zh-CN" sz="1400" dirty="0" smtClean="0">
                <a:hlinkClick r:id="rId5"/>
              </a:rPr>
              <a:t>[1]</a:t>
            </a:r>
            <a:r>
              <a:rPr lang="zh-CN" altLang="en-US" sz="1400" dirty="0" smtClean="0"/>
              <a:t>熟果可生食、制果汁、制成浓缩锭剂、果汁组合无糖柠檬冰棒（神秘果冰棒）种子可生食及制成浓缩锭剂。叶子是一种纯天然的植物味精。不但百搭任何煲炖汤和火锅，面食汤底，使汤鲜甜美味，有营养；能用来制作各种风味的卤味；还能用来泡茶，或是与其他茶叶的混搭同泡，都能让你的口腔享受一场极致的茶文化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10242" name="Picture 2" descr="http://p4.so.qhimgs1.com/bdr/_240_/t0181d2b6ee7a8fef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7562"/>
            <a:ext cx="3438525" cy="2286001"/>
          </a:xfrm>
          <a:prstGeom prst="rect">
            <a:avLst/>
          </a:prstGeom>
          <a:noFill/>
        </p:spPr>
      </p:pic>
      <p:pic>
        <p:nvPicPr>
          <p:cNvPr id="10244" name="Picture 4" descr="http://p2.so.qhimgs1.com/bdr/_240_/t0199e10b6513bca02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4571999"/>
            <a:ext cx="2286000" cy="2286001"/>
          </a:xfrm>
          <a:prstGeom prst="rect">
            <a:avLst/>
          </a:prstGeom>
          <a:noFill/>
        </p:spPr>
      </p:pic>
      <p:pic>
        <p:nvPicPr>
          <p:cNvPr id="10246" name="Picture 6" descr="http://p5.so.qhimgs1.com/bdr/_240_/t01a36107eb79d6d34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4910791"/>
            <a:ext cx="2928926" cy="1947209"/>
          </a:xfrm>
          <a:prstGeom prst="rect">
            <a:avLst/>
          </a:prstGeom>
          <a:noFill/>
        </p:spPr>
      </p:pic>
    </p:spTree>
  </p:cSld>
  <p:clrMapOvr>
    <a:masterClrMapping/>
  </p:clrMapOvr>
  <p:transition advTm="6766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0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2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2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0.so.qhimgs1.com/bdr/_240_/t01fbffcf718985c3e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19041"/>
          </a:xfrm>
          <a:prstGeom prst="rect">
            <a:avLst/>
          </a:prstGeom>
          <a:noFill/>
        </p:spPr>
      </p:pic>
      <p:pic>
        <p:nvPicPr>
          <p:cNvPr id="9226" name="Picture 10" descr="http://pic2.ooopic.com/50/30/35/63bOOOPIC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286124"/>
            <a:ext cx="1785950" cy="1290657"/>
          </a:xfrm>
          <a:prstGeom prst="rect">
            <a:avLst/>
          </a:prstGeom>
          <a:noFill/>
        </p:spPr>
      </p:pic>
      <p:pic>
        <p:nvPicPr>
          <p:cNvPr id="9218" name="Picture 2" descr="http://p2.so.qhmsg.com/bdr/_240_/t017f78635348d863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3438525" cy="228600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glow rad="228600">
                    <a:srgbClr val="996633">
                      <a:alpha val="40000"/>
                    </a:srgbClr>
                  </a:glow>
                  <a:reflection blurRad="6350" stA="55000" endA="50" endPos="85000" dir="5400000" sy="-100000" algn="bl" rotWithShape="0"/>
                </a:effectLst>
              </a:rPr>
              <a:t>稀有植物之</a:t>
            </a:r>
            <a:r>
              <a:rPr lang="zh-CN" altLang="en-US" dirty="0" smtClean="0">
                <a:solidFill>
                  <a:srgbClr val="996633"/>
                </a:solidFill>
                <a:effectLst>
                  <a:glow rad="228600">
                    <a:srgbClr val="996633">
                      <a:alpha val="40000"/>
                    </a:srgbClr>
                  </a:glow>
                  <a:reflection blurRad="6350" stA="55000" endA="50" endPos="85000" dir="5400000" sy="-100000" algn="bl" rotWithShape="0"/>
                </a:effectLst>
              </a:rPr>
              <a:t>油棕</a:t>
            </a:r>
            <a:endParaRPr lang="zh-CN" altLang="en-US" dirty="0">
              <a:solidFill>
                <a:srgbClr val="996633"/>
              </a:solidFill>
              <a:effectLst>
                <a:glow rad="228600">
                  <a:srgbClr val="996633">
                    <a:alpha val="40000"/>
                  </a:srgb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5429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油棕属多年生单子叶植物，是热带木本油料作物。植株高大，须根系，茎直立，不分枝，圆柱状。叶片羽状全裂，单叶，肉穗花序</a:t>
            </a:r>
            <a:r>
              <a:rPr lang="en-US" altLang="zh-CN" sz="1400" dirty="0" smtClean="0"/>
              <a:t>(</a:t>
            </a:r>
            <a:r>
              <a:rPr lang="zh-CN" altLang="en-US" sz="1400" dirty="0" smtClean="0"/>
              <a:t>圆锥花序</a:t>
            </a:r>
            <a:r>
              <a:rPr lang="en-US" altLang="zh-CN" sz="1400" dirty="0" smtClean="0"/>
              <a:t>)</a:t>
            </a:r>
            <a:r>
              <a:rPr lang="zh-CN" altLang="en-US" sz="1400" dirty="0" smtClean="0"/>
              <a:t>，雌雄同株异序，果实属核果</a:t>
            </a:r>
            <a:r>
              <a:rPr lang="zh-CN" altLang="en-US" sz="1400" dirty="0" smtClean="0"/>
              <a:t>。油棕的果肉、果仁含油丰富，在各种油料作物中，有</a:t>
            </a:r>
            <a:r>
              <a:rPr lang="en-US" altLang="zh-CN" sz="1400" dirty="0" smtClean="0"/>
              <a:t>"</a:t>
            </a:r>
            <a:r>
              <a:rPr lang="zh-CN" altLang="en-US" sz="1400" dirty="0" smtClean="0"/>
              <a:t>世界油王</a:t>
            </a:r>
            <a:r>
              <a:rPr lang="en-US" altLang="zh-CN" sz="1400" dirty="0" smtClean="0"/>
              <a:t>"</a:t>
            </a:r>
            <a:r>
              <a:rPr lang="zh-CN" altLang="en-US" sz="1400" dirty="0" smtClean="0"/>
              <a:t>之称。用棕仁榨的油叫棕油。</a:t>
            </a:r>
            <a:endParaRPr lang="zh-CN" altLang="en-US" sz="1400" dirty="0" smtClean="0"/>
          </a:p>
          <a:p>
            <a:r>
              <a:rPr lang="zh-CN" altLang="en-US" sz="1400" dirty="0" smtClean="0"/>
              <a:t>中国自</a:t>
            </a:r>
            <a:r>
              <a:rPr lang="en-US" altLang="zh-CN" sz="1400" dirty="0" smtClean="0"/>
              <a:t>1926</a:t>
            </a:r>
            <a:r>
              <a:rPr lang="zh-CN" altLang="en-US" sz="1400" dirty="0" smtClean="0"/>
              <a:t>年开始引种，上世纪</a:t>
            </a:r>
            <a:r>
              <a:rPr lang="en-US" altLang="zh-CN" sz="1400" dirty="0" smtClean="0"/>
              <a:t>60</a:t>
            </a:r>
            <a:r>
              <a:rPr lang="zh-CN" altLang="en-US" sz="1400" dirty="0" smtClean="0"/>
              <a:t>年代种植面积达</a:t>
            </a:r>
            <a:r>
              <a:rPr lang="en-US" altLang="zh-CN" sz="1400" dirty="0" smtClean="0"/>
              <a:t>65</a:t>
            </a:r>
            <a:r>
              <a:rPr lang="zh-CN" altLang="en-US" sz="1400" dirty="0" smtClean="0"/>
              <a:t>万亩，因品种、技术、管理等主客观原因而于上世纪</a:t>
            </a:r>
            <a:r>
              <a:rPr lang="en-US" altLang="zh-CN" sz="1400" dirty="0" smtClean="0"/>
              <a:t>80</a:t>
            </a:r>
            <a:r>
              <a:rPr lang="zh-CN" altLang="en-US" sz="1400" dirty="0" smtClean="0"/>
              <a:t>年代初停止商业化生产和科研。</a:t>
            </a:r>
            <a:r>
              <a:rPr lang="en-US" altLang="zh-CN" sz="1400" dirty="0" smtClean="0"/>
              <a:t>1998</a:t>
            </a:r>
            <a:r>
              <a:rPr lang="zh-CN" altLang="en-US" sz="1400" dirty="0" smtClean="0"/>
              <a:t>年，在农业部</a:t>
            </a:r>
            <a:r>
              <a:rPr lang="en-US" altLang="zh-CN" sz="1400" dirty="0" smtClean="0"/>
              <a:t>"948"</a:t>
            </a:r>
            <a:r>
              <a:rPr lang="zh-CN" altLang="en-US" sz="1400" dirty="0" smtClean="0"/>
              <a:t>项目的资助下，中国热带农业科学院橡胶研究所</a:t>
            </a:r>
            <a:r>
              <a:rPr lang="en-US" altLang="zh-CN" sz="1400" dirty="0" smtClean="0"/>
              <a:t>(</a:t>
            </a:r>
            <a:r>
              <a:rPr lang="zh-CN" altLang="en-US" sz="1400" dirty="0" smtClean="0"/>
              <a:t>全国油棕品种区域适应性试种协作领导小组办公室</a:t>
            </a:r>
            <a:r>
              <a:rPr lang="en-US" altLang="zh-CN" sz="1400" dirty="0" smtClean="0"/>
              <a:t>)</a:t>
            </a:r>
            <a:r>
              <a:rPr lang="zh-CN" altLang="en-US" sz="1400" dirty="0" smtClean="0"/>
              <a:t>开展了中国新一轮油棕引种试种</a:t>
            </a:r>
            <a:r>
              <a:rPr lang="en-US" altLang="zh-CN" sz="1400" dirty="0" smtClean="0"/>
              <a:t>(12</a:t>
            </a:r>
            <a:r>
              <a:rPr lang="zh-CN" altLang="en-US" sz="1400" dirty="0" smtClean="0"/>
              <a:t>个油棕新品种</a:t>
            </a:r>
            <a:r>
              <a:rPr lang="en-US" altLang="zh-CN" sz="1400" dirty="0" smtClean="0"/>
              <a:t>)</a:t>
            </a:r>
            <a:r>
              <a:rPr lang="zh-CN" altLang="en-US" sz="1400" dirty="0" smtClean="0"/>
              <a:t>，经过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多年试种表现，初步筛选出了热油</a:t>
            </a:r>
            <a:r>
              <a:rPr lang="en-US" altLang="zh-CN" sz="1400" dirty="0" smtClean="0"/>
              <a:t>2</a:t>
            </a:r>
            <a:r>
              <a:rPr lang="zh-CN" altLang="en-US" sz="1400" dirty="0" smtClean="0"/>
              <a:t>、热油</a:t>
            </a:r>
            <a:r>
              <a:rPr lang="en-US" altLang="zh-CN" sz="1400" dirty="0" smtClean="0"/>
              <a:t>4</a:t>
            </a:r>
            <a:r>
              <a:rPr lang="zh-CN" altLang="en-US" sz="1400" dirty="0" smtClean="0"/>
              <a:t>、热油</a:t>
            </a:r>
            <a:r>
              <a:rPr lang="en-US" altLang="zh-CN" sz="1400" dirty="0" smtClean="0"/>
              <a:t>6</a:t>
            </a:r>
            <a:r>
              <a:rPr lang="zh-CN" altLang="en-US" sz="1400" dirty="0" smtClean="0"/>
              <a:t>、热油</a:t>
            </a:r>
            <a:r>
              <a:rPr lang="en-US" altLang="zh-CN" sz="1400" dirty="0" smtClean="0"/>
              <a:t>8</a:t>
            </a:r>
            <a:r>
              <a:rPr lang="zh-CN" altLang="en-US" sz="1400" dirty="0" smtClean="0"/>
              <a:t>等</a:t>
            </a:r>
            <a:r>
              <a:rPr lang="en-US" altLang="zh-CN" sz="1400" dirty="0" smtClean="0"/>
              <a:t>4</a:t>
            </a:r>
            <a:r>
              <a:rPr lang="zh-CN" altLang="en-US" sz="1400" dirty="0" smtClean="0"/>
              <a:t>个高产、优质、</a:t>
            </a:r>
            <a:r>
              <a:rPr lang="zh-CN" altLang="en-US" sz="1400" dirty="0" smtClean="0">
                <a:solidFill>
                  <a:schemeClr val="bg1"/>
                </a:solidFill>
              </a:rPr>
              <a:t>抗逆油棕新品种。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9220" name="Picture 4" descr="http://p3.so.qhmsg.com/bdr/_240_/t010451f660fb17a5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571999"/>
            <a:ext cx="3438525" cy="2286001"/>
          </a:xfrm>
          <a:prstGeom prst="rect">
            <a:avLst/>
          </a:prstGeom>
          <a:noFill/>
        </p:spPr>
      </p:pic>
      <p:pic>
        <p:nvPicPr>
          <p:cNvPr id="9222" name="Picture 6" descr="http://p0.so.qhmsg.com/bdr/_240_/t0175a6ab41b7b5d28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5475" y="1428736"/>
            <a:ext cx="3438525" cy="2286001"/>
          </a:xfrm>
          <a:prstGeom prst="rect">
            <a:avLst/>
          </a:prstGeom>
          <a:noFill/>
        </p:spPr>
      </p:pic>
      <p:pic>
        <p:nvPicPr>
          <p:cNvPr id="9224" name="Picture 8" descr="http://p1.so.qhmsg.com/bdr/_240_/t018c72193a1bc300c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571999"/>
            <a:ext cx="1785950" cy="2286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29322" y="3929066"/>
            <a:ext cx="30003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主要产品是棕油和棕仁油。棕油精炼后是营养价值</a:t>
            </a:r>
            <a:r>
              <a:rPr lang="zh-CN" altLang="en-US" sz="1200" dirty="0" smtClean="0"/>
              <a:t>极高的食用油脂，但价格便宜。可制造人造奶油</a:t>
            </a:r>
            <a:r>
              <a:rPr lang="en-US" altLang="zh-CN" sz="1200" dirty="0" smtClean="0"/>
              <a:t>;</a:t>
            </a:r>
            <a:r>
              <a:rPr lang="zh-CN" altLang="en-US" sz="1200" dirty="0" smtClean="0"/>
              <a:t>棕油主要用来制造肥皂、润滑油、化妆品等，也是纺织业、制革业、铁皮镀锡的辅助剂等，由于油量高，方便面面饼也用油棕的油炸。棕仁油味美，除直接食用和制造人造奶油外，还用于制造高级肥皂、香皂和各种化妆品。此外，棕仁粕是很好的饲料和肥料</a:t>
            </a:r>
            <a:r>
              <a:rPr lang="zh-CN" altLang="en-US" sz="1200" dirty="0" smtClean="0"/>
              <a:t>。果壳可制活性炭，用作脱色剂和吸毒剂。脱果后的空果穗</a:t>
            </a:r>
            <a:r>
              <a:rPr lang="zh-CN" altLang="en-US" sz="1200" dirty="0" smtClean="0"/>
              <a:t>可制牛皮纸，作肥料、燃料和培养草菇等。未成熟的花序割开后流出的汁液，可酿酒、制糖和做饮料。油棕果含油量高达</a:t>
            </a:r>
            <a:r>
              <a:rPr lang="en-US" altLang="zh-CN" sz="1200" dirty="0" smtClean="0"/>
              <a:t>50%</a:t>
            </a:r>
            <a:r>
              <a:rPr lang="zh-CN" altLang="en-US" sz="1200" dirty="0" smtClean="0"/>
              <a:t>以上，有</a:t>
            </a:r>
            <a:r>
              <a:rPr lang="en-US" altLang="zh-CN" sz="1200" dirty="0" smtClean="0"/>
              <a:t>"</a:t>
            </a:r>
            <a:r>
              <a:rPr lang="zh-CN" altLang="en-US" sz="1200" dirty="0" smtClean="0"/>
              <a:t>世界油王</a:t>
            </a:r>
            <a:r>
              <a:rPr lang="en-US" altLang="zh-CN" sz="1200" dirty="0" smtClean="0"/>
              <a:t>"</a:t>
            </a:r>
            <a:r>
              <a:rPr lang="zh-CN" altLang="en-US" sz="1200" dirty="0" smtClean="0"/>
              <a:t>之称。一株油棕每年可产油</a:t>
            </a:r>
            <a:r>
              <a:rPr lang="en-US" altLang="zh-CN" sz="1200" dirty="0" smtClean="0"/>
              <a:t>30-40</a:t>
            </a:r>
            <a:r>
              <a:rPr lang="zh-CN" altLang="en-US" sz="1200" dirty="0" smtClean="0"/>
              <a:t>千克，每亩产油可达</a:t>
            </a:r>
            <a:r>
              <a:rPr lang="en-US" altLang="zh-CN" sz="1200" dirty="0" smtClean="0"/>
              <a:t>100-200</a:t>
            </a:r>
            <a:r>
              <a:rPr lang="zh-CN" altLang="en-US" sz="1200" dirty="0" smtClean="0"/>
              <a:t>千克，采用优良品种</a:t>
            </a:r>
            <a:endParaRPr lang="zh-CN" altLang="en-US" sz="1200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 advTm="3353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949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49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45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2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4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95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0.so.qhmsg.com/bdr/_240_/t0133d6f7a60824dde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198" name="Picture 6" descr="http://p1.so.qhimgs1.com/bdr/_240_/t019f6d739565fd29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571999"/>
            <a:ext cx="3714744" cy="2286001"/>
          </a:xfrm>
          <a:prstGeom prst="rect">
            <a:avLst/>
          </a:prstGeom>
          <a:noFill/>
        </p:spPr>
      </p:pic>
      <p:pic>
        <p:nvPicPr>
          <p:cNvPr id="8196" name="Picture 4" descr="http://p3.so.qhmsg.com/bdr/_240_/t01fe27155a09bd85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14488"/>
            <a:ext cx="1866900" cy="2286001"/>
          </a:xfrm>
          <a:prstGeom prst="rect">
            <a:avLst/>
          </a:prstGeom>
          <a:noFill/>
        </p:spPr>
      </p:pic>
      <p:pic>
        <p:nvPicPr>
          <p:cNvPr id="8200" name="Picture 8" descr="http://p1.so.qhmsg.com/bdr/_240_/t0146eabb34c73b8d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3657600" cy="228600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effectLst>
                  <a:glow rad="228600">
                    <a:srgbClr val="FFCCFF">
                      <a:alpha val="40000"/>
                    </a:srgbClr>
                  </a:glow>
                  <a:reflection blurRad="6350" stA="55000" endA="50" endPos="85000" dir="5400000" sy="-100000" algn="bl" rotWithShape="0"/>
                </a:effectLst>
              </a:rPr>
              <a:t>稀有植物</a:t>
            </a:r>
            <a:r>
              <a:rPr lang="zh-CN" altLang="en-US" dirty="0" smtClean="0">
                <a:effectLst>
                  <a:glow rad="228600">
                    <a:srgbClr val="FFCCFF">
                      <a:alpha val="40000"/>
                    </a:srgbClr>
                  </a:glow>
                  <a:reflection blurRad="6350" stA="55000" endA="50" endPos="85000" dir="5400000" sy="-100000" algn="bl" rotWithShape="0"/>
                </a:effectLst>
              </a:rPr>
              <a:t>之</a:t>
            </a:r>
            <a:r>
              <a:rPr lang="zh-CN" altLang="en-US" dirty="0" smtClean="0">
                <a:solidFill>
                  <a:srgbClr val="FFCCFF"/>
                </a:solidFill>
                <a:effectLst>
                  <a:glow rad="228600">
                    <a:srgbClr val="FFCCFF">
                      <a:alpha val="40000"/>
                    </a:srgbClr>
                  </a:glow>
                  <a:reflection blurRad="6350" stA="55000" endA="50" endPos="85000" dir="5400000" sy="-100000" algn="bl" rotWithShape="0"/>
                </a:effectLst>
              </a:rPr>
              <a:t>王莲</a:t>
            </a:r>
            <a:endParaRPr lang="zh-CN" altLang="en-US" dirty="0">
              <a:solidFill>
                <a:srgbClr val="FFCCFF"/>
              </a:solidFill>
              <a:effectLst>
                <a:glow rad="228600">
                  <a:srgbClr val="FFCCFF">
                    <a:alpha val="40000"/>
                  </a:srgb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3964900"/>
            <a:ext cx="521497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王莲</a:t>
            </a:r>
            <a:r>
              <a:rPr lang="en-US" altLang="zh-CN" sz="1400" dirty="0" smtClean="0">
                <a:solidFill>
                  <a:schemeClr val="bg1"/>
                </a:solidFill>
              </a:rPr>
              <a:t>(</a:t>
            </a:r>
            <a:r>
              <a:rPr lang="zh-CN" altLang="en-US" sz="1400" dirty="0" smtClean="0">
                <a:solidFill>
                  <a:schemeClr val="bg1"/>
                </a:solidFill>
              </a:rPr>
              <a:t>学名</a:t>
            </a:r>
            <a:r>
              <a:rPr lang="en-US" altLang="zh-CN" sz="1400" dirty="0" smtClean="0">
                <a:solidFill>
                  <a:schemeClr val="bg1"/>
                </a:solidFill>
              </a:rPr>
              <a:t>:</a:t>
            </a:r>
            <a:r>
              <a:rPr lang="en-US" altLang="zh-CN" sz="1400" i="1" dirty="0" smtClean="0">
                <a:solidFill>
                  <a:schemeClr val="bg1"/>
                </a:solidFill>
              </a:rPr>
              <a:t>Victoria </a:t>
            </a:r>
            <a:r>
              <a:rPr lang="en-US" altLang="zh-CN" sz="1400" i="1" dirty="0" err="1" smtClean="0">
                <a:solidFill>
                  <a:schemeClr val="bg1"/>
                </a:solidFill>
              </a:rPr>
              <a:t>regia</a:t>
            </a:r>
            <a:r>
              <a:rPr lang="zh-CN" altLang="en-US" sz="1400" dirty="0" smtClean="0">
                <a:solidFill>
                  <a:schemeClr val="bg1"/>
                </a:solidFill>
              </a:rPr>
              <a:t> 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Lindl</a:t>
            </a:r>
            <a:r>
              <a:rPr lang="en-US" altLang="zh-CN" sz="1400" dirty="0" smtClean="0">
                <a:solidFill>
                  <a:schemeClr val="bg1"/>
                </a:solidFill>
              </a:rPr>
              <a:t>.)</a:t>
            </a:r>
            <a:r>
              <a:rPr lang="zh-CN" altLang="en-US" sz="1400" dirty="0" smtClean="0">
                <a:solidFill>
                  <a:schemeClr val="bg1"/>
                </a:solidFill>
              </a:rPr>
              <a:t>是睡莲科王莲属植物。多年生或一年生大型浮叶草本，有直立的根状短茎和发达的不定须根，白色。拥有巨型奇特似盘的叶片，浮于水面，十分壮观，并以它娇容多变的花色和浓厚的香味闻名于世。夏季开花，单生，浮于水面，初为白色，次日变为深红而枯萎。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</a:rPr>
              <a:t>原产于南美热带</a:t>
            </a:r>
            <a:r>
              <a:rPr lang="zh-CN" altLang="en-US" sz="1400" dirty="0" smtClean="0">
                <a:solidFill>
                  <a:schemeClr val="bg1"/>
                </a:solidFill>
              </a:rPr>
              <a:t>地区，主要产于巴西、玻利维亚等国。须要高温、高湿、阳光充足的环境下生长发育。生长适宜的温度为摄氏</a:t>
            </a:r>
            <a:r>
              <a:rPr lang="en-US" altLang="zh-CN" sz="1400" dirty="0" smtClean="0">
                <a:solidFill>
                  <a:schemeClr val="bg1"/>
                </a:solidFill>
              </a:rPr>
              <a:t>25~35</a:t>
            </a:r>
            <a:r>
              <a:rPr lang="zh-CN" altLang="en-US" sz="1400" dirty="0" smtClean="0">
                <a:solidFill>
                  <a:schemeClr val="bg1"/>
                </a:solidFill>
              </a:rPr>
              <a:t>度，低于</a:t>
            </a:r>
            <a:r>
              <a:rPr lang="en-US" altLang="zh-CN" sz="1400" dirty="0" smtClean="0">
                <a:solidFill>
                  <a:schemeClr val="bg1"/>
                </a:solidFill>
              </a:rPr>
              <a:t>20</a:t>
            </a:r>
            <a:r>
              <a:rPr lang="zh-CN" altLang="en-US" sz="1400" dirty="0" smtClean="0">
                <a:solidFill>
                  <a:schemeClr val="bg1"/>
                </a:solidFill>
              </a:rPr>
              <a:t>度时，植株会停止生长。</a:t>
            </a:r>
            <a:endParaRPr lang="zh-CN" altLang="en-US" sz="1400" dirty="0" smtClean="0">
              <a:solidFill>
                <a:schemeClr val="bg1"/>
              </a:solidFill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</a:rPr>
              <a:t>也是王莲属植物的统称。该属植物均是热带著名水生庭园观赏植物，具有世界上水生植物中最大的叶片，直径可达</a:t>
            </a:r>
            <a:r>
              <a:rPr lang="en-US" altLang="zh-CN" sz="1400" dirty="0" smtClean="0">
                <a:solidFill>
                  <a:schemeClr val="bg1"/>
                </a:solidFill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</a:rPr>
              <a:t>米以上，叶面光滑，叶缘上卷，犹如一只只浮在水面上的翠绿色大玉盘</a:t>
            </a:r>
            <a:r>
              <a:rPr lang="en-US" altLang="zh-CN" sz="1400" dirty="0" smtClean="0">
                <a:solidFill>
                  <a:schemeClr val="bg1"/>
                </a:solidFill>
              </a:rPr>
              <a:t>;</a:t>
            </a:r>
            <a:r>
              <a:rPr lang="zh-CN" altLang="en-US" sz="1400" dirty="0" smtClean="0">
                <a:solidFill>
                  <a:schemeClr val="bg1"/>
                </a:solidFill>
              </a:rPr>
              <a:t>因其叶脉与一般植物的叶脉</a:t>
            </a:r>
            <a:r>
              <a:rPr lang="zh-CN" altLang="en-US" sz="1400" dirty="0" smtClean="0">
                <a:solidFill>
                  <a:schemeClr val="bg1"/>
                </a:solidFill>
              </a:rPr>
              <a:t>结构不同，成肋条状，似伞架，所以具有很大的浮力，最多可承受六七十公斤重的物体而不下沉。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1142984"/>
            <a:ext cx="37861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王莲的花很大，单生，直径</a:t>
            </a:r>
            <a:r>
              <a:rPr lang="en-US" altLang="zh-CN" sz="1400" dirty="0" smtClean="0">
                <a:solidFill>
                  <a:schemeClr val="bg1"/>
                </a:solidFill>
              </a:rPr>
              <a:t>25-40</a:t>
            </a:r>
            <a:r>
              <a:rPr lang="zh-CN" altLang="en-US" sz="1400" dirty="0" smtClean="0">
                <a:solidFill>
                  <a:schemeClr val="bg1"/>
                </a:solidFill>
              </a:rPr>
              <a:t>厘米，有</a:t>
            </a:r>
            <a:r>
              <a:rPr lang="en-US" altLang="zh-CN" sz="1400" dirty="0" smtClean="0">
                <a:solidFill>
                  <a:schemeClr val="bg1"/>
                </a:solidFill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</a:rPr>
              <a:t>片绿褐色的萼片，呈卵状三角形，外面全部长有刺</a:t>
            </a:r>
            <a:r>
              <a:rPr lang="en-US" altLang="zh-CN" sz="1400" dirty="0" smtClean="0">
                <a:solidFill>
                  <a:schemeClr val="bg1"/>
                </a:solidFill>
              </a:rPr>
              <a:t>;</a:t>
            </a:r>
            <a:r>
              <a:rPr lang="zh-CN" altLang="en-US" sz="1400" dirty="0" smtClean="0">
                <a:solidFill>
                  <a:schemeClr val="bg1"/>
                </a:solidFill>
              </a:rPr>
              <a:t>花瓣数目很多，呈倒卵形，长</a:t>
            </a:r>
            <a:r>
              <a:rPr lang="en-US" altLang="zh-CN" sz="1400" dirty="0" smtClean="0">
                <a:solidFill>
                  <a:schemeClr val="bg1"/>
                </a:solidFill>
              </a:rPr>
              <a:t>10-22</a:t>
            </a:r>
            <a:r>
              <a:rPr lang="zh-CN" altLang="en-US" sz="1400" dirty="0" smtClean="0">
                <a:solidFill>
                  <a:schemeClr val="bg1"/>
                </a:solidFill>
              </a:rPr>
              <a:t>厘米，雄蕊多数，花丝扁平，长</a:t>
            </a:r>
            <a:r>
              <a:rPr lang="en-US" altLang="zh-CN" sz="1400" dirty="0" smtClean="0">
                <a:solidFill>
                  <a:schemeClr val="bg1"/>
                </a:solidFill>
              </a:rPr>
              <a:t>8-10</a:t>
            </a:r>
            <a:r>
              <a:rPr lang="zh-CN" altLang="en-US" sz="1400" dirty="0" smtClean="0">
                <a:solidFill>
                  <a:schemeClr val="bg1"/>
                </a:solidFill>
              </a:rPr>
              <a:t>毫米</a:t>
            </a:r>
            <a:r>
              <a:rPr lang="en-US" altLang="zh-CN" sz="1400" dirty="0" smtClean="0">
                <a:solidFill>
                  <a:schemeClr val="bg1"/>
                </a:solidFill>
              </a:rPr>
              <a:t>;</a:t>
            </a:r>
            <a:r>
              <a:rPr lang="zh-CN" altLang="en-US" sz="1400" dirty="0" smtClean="0">
                <a:solidFill>
                  <a:schemeClr val="bg1"/>
                </a:solidFill>
              </a:rPr>
              <a:t>子房下部长着密密麻麻的粗刺。王莲的花期为夏或秋季，傍晚伸出水面开放，甚芳香，第一天白色，有白兰花香气，次日逐渐闭合，傍晚再次开放，花瓣变为淡红色至深红色，第</a:t>
            </a:r>
            <a:r>
              <a:rPr lang="en-US" altLang="zh-CN" sz="1400" dirty="0" smtClean="0">
                <a:solidFill>
                  <a:schemeClr val="bg1"/>
                </a:solidFill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</a:rPr>
              <a:t>天闭合并沉入水中。</a:t>
            </a:r>
            <a:r>
              <a:rPr lang="zh-CN" altLang="en-US" sz="1400" dirty="0" smtClean="0"/>
              <a:t>在许多种植王莲的植物园里，王莲常常是夏日里的焦点。它的叶子观赏期可从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月底一直延续到</a:t>
            </a:r>
            <a:r>
              <a:rPr lang="en-US" altLang="zh-CN" sz="1400" dirty="0" smtClean="0"/>
              <a:t>11</a:t>
            </a:r>
            <a:r>
              <a:rPr lang="zh-CN" altLang="en-US" sz="1400" dirty="0" smtClean="0"/>
              <a:t>月中，长达半年。而它的花朵花开三变，花期一般有三天，每天的颜色各不同，开花时花蕾伸出水面，第一天傍晚时分开花，白色并伴有芳香，第二天变为粉红色，第三天则变为紫红色，然后闭合而凋谢沉入水中，种子在水中成熟。由于王莲这一奇特的特性，被</a:t>
            </a:r>
            <a:r>
              <a:rPr lang="zh-CN" altLang="en-US" sz="1400" dirty="0" smtClean="0">
                <a:solidFill>
                  <a:schemeClr val="bg1"/>
                </a:solidFill>
              </a:rPr>
              <a:t>人们称为</a:t>
            </a:r>
            <a:r>
              <a:rPr lang="en-US" altLang="zh-CN" sz="1400" dirty="0" smtClean="0">
                <a:solidFill>
                  <a:schemeClr val="bg1"/>
                </a:solidFill>
              </a:rPr>
              <a:t>"</a:t>
            </a:r>
            <a:r>
              <a:rPr lang="zh-CN" altLang="en-US" sz="1400" dirty="0" smtClean="0">
                <a:solidFill>
                  <a:schemeClr val="bg1"/>
                </a:solidFill>
              </a:rPr>
              <a:t>善变的女神</a:t>
            </a:r>
            <a:r>
              <a:rPr lang="en-US" altLang="zh-CN" sz="1400" dirty="0" smtClean="0"/>
              <a:t>"</a:t>
            </a:r>
            <a:r>
              <a:rPr lang="zh-CN" altLang="en-US" sz="1400" dirty="0" smtClean="0"/>
              <a:t>。</a:t>
            </a:r>
            <a:endParaRPr lang="zh-CN" altLang="en-US" sz="1400" dirty="0"/>
          </a:p>
        </p:txBody>
      </p:sp>
      <p:pic>
        <p:nvPicPr>
          <p:cNvPr id="8194" name="Picture 2" descr="http://p0.so.qhmsg.com/bdr/_240_/t010135edd43dd5ea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14488"/>
            <a:ext cx="3448050" cy="2286001"/>
          </a:xfrm>
          <a:prstGeom prst="rect">
            <a:avLst/>
          </a:prstGeom>
          <a:noFill/>
        </p:spPr>
      </p:pic>
    </p:spTree>
    <p:custDataLst>
      <p:tags r:id="rId6"/>
    </p:custDataLst>
  </p:cSld>
  <p:clrMapOvr>
    <a:masterClrMapping/>
  </p:clrMapOvr>
  <p:transition advTm="2067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19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1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201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TIMING" val="|1.1"/>
</p:tagLst>
</file>

<file path=ppt/tags/tag2.xml><?xml version="1.0" encoding="utf-8"?>
<p:tagLst xmlns:p="http://schemas.openxmlformats.org/presentationml/2006/main">
  <p:tag name="TIMING" val="|3.7"/>
</p:tagLst>
</file>

<file path=ppt/tags/tag3.xml><?xml version="1.0" encoding="utf-8"?>
<p:tagLst xmlns:p="http://schemas.openxmlformats.org/presentationml/2006/main">
  <p:tag name="TIMING" val="|9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行云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5097</Words>
  <Application>WPS 演示</Application>
  <PresentationFormat>全屏显示(4:3)</PresentationFormat>
  <Paragraphs>83</Paragraphs>
  <Slides>17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Century Gothic</vt:lpstr>
      <vt:lpstr>微软雅黑</vt:lpstr>
      <vt:lpstr>Arial Unicode MS</vt:lpstr>
      <vt:lpstr>Office 主题</vt:lpstr>
      <vt:lpstr>PowerPoint 演示文稿</vt:lpstr>
      <vt:lpstr>PowerPoint 演示文稿</vt:lpstr>
      <vt:lpstr>第一站——野象谷</vt:lpstr>
      <vt:lpstr>我们与大象的合影</vt:lpstr>
      <vt:lpstr>第二站——</vt:lpstr>
      <vt:lpstr>稀有植物之鹿角蕨</vt:lpstr>
      <vt:lpstr>稀有植物之神秘果</vt:lpstr>
      <vt:lpstr>稀有植物之油棕</vt:lpstr>
      <vt:lpstr>稀有植物之王莲</vt:lpstr>
      <vt:lpstr>珍稀植物之鞭炮花</vt:lpstr>
      <vt:lpstr>珍稀植物之曼陀罗</vt:lpstr>
      <vt:lpstr>                    珍稀植物之望天树</vt:lpstr>
      <vt:lpstr>珍稀植物之大王花     </vt:lpstr>
      <vt:lpstr>珍稀植物之鸡蛋花</vt:lpstr>
      <vt:lpstr>第二站——</vt:lpstr>
      <vt:lpstr>说起云南便要说起普者黑，说起普者黑便要想起《三生三世十里桃花》的拍摄地，想起那片醉人的十里桃林。这个暑假我便来到了这迷人的桃林中。我对它充满了幻想，认为它是很美的一片桃林，只是想象很丰满，现实很骨感——整个小岛上只有6棵桃树而且还是假的！！！</vt:lpstr>
      <vt:lpstr>好了，我的云南游就说到这里，我要继续我的旅途了，谢谢观看！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75</cp:revision>
  <dcterms:created xsi:type="dcterms:W3CDTF">2017-10-13T05:51:46Z</dcterms:created>
  <dcterms:modified xsi:type="dcterms:W3CDTF">2017-10-13T05:54:54Z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