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65493"/>
            <a:ext cx="9144000" cy="2387600"/>
          </a:xfrm>
        </p:spPr>
        <p:txBody>
          <a:bodyPr>
            <a:normAutofit/>
          </a:bodyPr>
          <a:p>
            <a:r>
              <a:rPr lang="zh-CN" altLang="en-US" sz="8800" b="1" i="1">
                <a:latin typeface="华文新魏" panose="02010800040101010101" charset="-122"/>
                <a:ea typeface="华文新魏" panose="02010800040101010101" charset="-122"/>
              </a:rPr>
              <a:t>乡 间 小 记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864475" y="4898390"/>
            <a:ext cx="3622040" cy="1417320"/>
          </a:xfrm>
        </p:spPr>
        <p:txBody>
          <a:bodyPr/>
          <a:p>
            <a:r>
              <a:rPr lang="zh-CN" altLang="en-US" sz="3200" b="1" i="1">
                <a:solidFill>
                  <a:schemeClr val="bg1"/>
                </a:solidFill>
              </a:rPr>
              <a:t>初</a:t>
            </a:r>
            <a:r>
              <a:rPr lang="en-US" altLang="zh-CN" sz="3200" b="1" i="1">
                <a:solidFill>
                  <a:schemeClr val="bg1"/>
                </a:solidFill>
              </a:rPr>
              <a:t>2020</a:t>
            </a:r>
            <a:r>
              <a:rPr lang="zh-CN" altLang="en-US" sz="3200" b="1" i="1">
                <a:solidFill>
                  <a:schemeClr val="bg1"/>
                </a:solidFill>
              </a:rPr>
              <a:t>届</a:t>
            </a:r>
            <a:r>
              <a:rPr lang="en-US" altLang="zh-CN" sz="3200" b="1" i="1">
                <a:solidFill>
                  <a:schemeClr val="bg1"/>
                </a:solidFill>
              </a:rPr>
              <a:t>16</a:t>
            </a:r>
            <a:r>
              <a:rPr lang="zh-CN" altLang="en-US" sz="3200" b="1" i="1">
                <a:solidFill>
                  <a:schemeClr val="bg1"/>
                </a:solidFill>
              </a:rPr>
              <a:t>班</a:t>
            </a:r>
            <a:endParaRPr lang="zh-CN" altLang="en-US" sz="3200" b="1" i="1">
              <a:solidFill>
                <a:schemeClr val="bg1"/>
              </a:solidFill>
            </a:endParaRPr>
          </a:p>
          <a:p>
            <a:r>
              <a:rPr lang="zh-CN" altLang="en-US" sz="3200" b="1" i="1">
                <a:solidFill>
                  <a:schemeClr val="bg1"/>
                </a:solidFill>
              </a:rPr>
              <a:t>钟佳馨</a:t>
            </a:r>
            <a:endParaRPr lang="zh-CN" altLang="en-US" sz="32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873885" y="1228090"/>
            <a:ext cx="8444230" cy="27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>
                <a:solidFill>
                  <a:schemeClr val="bg1"/>
                </a:solidFill>
                <a:uFillTx/>
              </a:rPr>
              <a:t>谢 谢 欣 赏</a:t>
            </a:r>
            <a:endParaRPr lang="zh-CN" altLang="en-US" sz="600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67480" y="1217295"/>
            <a:ext cx="4257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672965" y="348615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967480" y="20955"/>
            <a:ext cx="4631690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</a:t>
            </a: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乡间小记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我喜欢在乡间的小路上行走，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喜欢去看各种各样的自然奇观，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喜欢去闻各种花的香，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还有去尝各种各样的野果。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我喜欢小鸭子，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看那在种满水稻里游泳的小鸭子，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两只红色的小脚丫不停的在水里摆动着，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还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‘</a:t>
            </a: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嘎嘎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’</a:t>
            </a: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的唱着歌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‘</a:t>
            </a:r>
            <a:endParaRPr lang="en-US" altLang="zh-CN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上岸时还抖一抖它的小屁股，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别说有多可爱了。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水牛和黄牛慢悠悠的在田里吃草，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远方的山连绵起伏，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被若有若无的薄烟笼罩着，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离别已久的儿女这时候也在和自己的家人一起剥着玉米，说着自己在这几年在外的酸甜苦辣。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清新的空气，美丽的风景，</a:t>
            </a: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我深深的爱着这一切，正巧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‘</a:t>
            </a: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这一天正是中秋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!</a:t>
            </a:r>
            <a:endParaRPr lang="en-US" altLang="zh-CN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6670" y="348615"/>
            <a:ext cx="3940810" cy="5394325"/>
          </a:xfrm>
          <a:prstGeom prst="parallelogram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7176135" y="20955"/>
            <a:ext cx="4379595" cy="2467610"/>
          </a:xfrm>
          <a:prstGeom prst="hexagon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竖卷形 12"/>
          <p:cNvSpPr/>
          <p:nvPr/>
        </p:nvSpPr>
        <p:spPr>
          <a:xfrm>
            <a:off x="8945245" y="2727325"/>
            <a:ext cx="3235325" cy="4021455"/>
          </a:xfrm>
          <a:prstGeom prst="verticalScroll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0" grpId="12"/>
      <p:bldP spid="10" grpId="13"/>
      <p:bldP spid="10" grpId="14"/>
      <p:bldP spid="10" grpId="15"/>
      <p:bldP spid="10" grpId="16"/>
      <p:bldP spid="10" grpId="17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" y="3455670"/>
            <a:ext cx="3227705" cy="2292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19785" y="586740"/>
            <a:ext cx="3228340" cy="22936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51955" y="3456305"/>
            <a:ext cx="3228340" cy="22923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波形 7"/>
          <p:cNvSpPr/>
          <p:nvPr/>
        </p:nvSpPr>
        <p:spPr>
          <a:xfrm>
            <a:off x="819785" y="6020435"/>
            <a:ext cx="9368155" cy="597535"/>
          </a:xfrm>
          <a:prstGeom prst="wav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看看我们的工作量大不大？</a:t>
            </a:r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>
            <a:off x="4556125" y="586740"/>
            <a:ext cx="5721985" cy="1180465"/>
          </a:xfrm>
          <a:prstGeom prst="cloudCallou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忙碌了一上午了，该享受美食了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爆炸形 2 3"/>
          <p:cNvSpPr/>
          <p:nvPr/>
        </p:nvSpPr>
        <p:spPr>
          <a:xfrm>
            <a:off x="859155" y="418465"/>
            <a:ext cx="3422015" cy="1060450"/>
          </a:xfrm>
          <a:prstGeom prst="irregularSeal2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下午时：</a:t>
            </a:r>
            <a:endParaRPr lang="zh-CN" altLang="en-US"/>
          </a:p>
        </p:txBody>
      </p:sp>
      <p:sp>
        <p:nvSpPr>
          <p:cNvPr id="6" name="前凸弯带形 5"/>
          <p:cNvSpPr/>
          <p:nvPr/>
        </p:nvSpPr>
        <p:spPr>
          <a:xfrm>
            <a:off x="701675" y="2031365"/>
            <a:ext cx="3735705" cy="1733550"/>
          </a:xfrm>
          <a:prstGeom prst="ellipseRibbon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前凸弯带形 6"/>
          <p:cNvSpPr/>
          <p:nvPr/>
        </p:nvSpPr>
        <p:spPr>
          <a:xfrm>
            <a:off x="702945" y="4601210"/>
            <a:ext cx="3735070" cy="1733550"/>
          </a:xfrm>
          <a:prstGeom prst="ellipseRibbon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前凸弯带形 7"/>
          <p:cNvSpPr/>
          <p:nvPr/>
        </p:nvSpPr>
        <p:spPr>
          <a:xfrm>
            <a:off x="5558155" y="2031365"/>
            <a:ext cx="3735705" cy="1748155"/>
          </a:xfrm>
          <a:prstGeom prst="ellipseRibbon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8787130" y="208915"/>
            <a:ext cx="3107055" cy="147891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看看别样的风景</a:t>
            </a:r>
            <a:endParaRPr lang="zh-CN" altLang="en-US"/>
          </a:p>
        </p:txBody>
      </p:sp>
      <p:sp>
        <p:nvSpPr>
          <p:cNvPr id="11" name="线形标注 1 10"/>
          <p:cNvSpPr/>
          <p:nvPr/>
        </p:nvSpPr>
        <p:spPr>
          <a:xfrm>
            <a:off x="6349365" y="4712970"/>
            <a:ext cx="5125085" cy="7772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快来看呀，我发现了一个鸡蛋，还是热的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  <p:bldP spid="8" grpId="0" animBg="1"/>
      <p:bldP spid="7" grpId="0" animBg="1"/>
      <p:bldP spid="7" grpId="1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流程图: 过程 4"/>
          <p:cNvSpPr/>
          <p:nvPr/>
        </p:nvSpPr>
        <p:spPr>
          <a:xfrm>
            <a:off x="835660" y="821055"/>
            <a:ext cx="4392930" cy="2241550"/>
          </a:xfrm>
          <a:prstGeom prst="flowChartProcess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资料带 5"/>
          <p:cNvSpPr/>
          <p:nvPr/>
        </p:nvSpPr>
        <p:spPr>
          <a:xfrm>
            <a:off x="6229985" y="1209675"/>
            <a:ext cx="5662930" cy="9563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后来，我们又去挖红薯</a:t>
            </a:r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864985" y="3735070"/>
            <a:ext cx="4392930" cy="2242185"/>
          </a:xfrm>
          <a:prstGeom prst="flowChartProcess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资料带 7"/>
          <p:cNvSpPr/>
          <p:nvPr/>
        </p:nvSpPr>
        <p:spPr>
          <a:xfrm>
            <a:off x="269240" y="4318635"/>
            <a:ext cx="6334125" cy="10756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偷偷的告诉你一件事：这个红薯不是我们家的</a:t>
            </a:r>
            <a:endParaRPr lang="zh-CN" altLang="en-US"/>
          </a:p>
          <a:p>
            <a:pPr algn="ctr"/>
            <a:r>
              <a:rPr lang="zh-CN" altLang="en-US"/>
              <a:t>小朋友们千万不要学呀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流程图: 预定义过程 3"/>
          <p:cNvSpPr/>
          <p:nvPr/>
        </p:nvSpPr>
        <p:spPr>
          <a:xfrm>
            <a:off x="3374390" y="1491615"/>
            <a:ext cx="5769610" cy="2970530"/>
          </a:xfrm>
          <a:prstGeom prst="flowChartPredefinedProcess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十字形 9"/>
          <p:cNvSpPr/>
          <p:nvPr/>
        </p:nvSpPr>
        <p:spPr>
          <a:xfrm>
            <a:off x="857250" y="5333365"/>
            <a:ext cx="10803890" cy="83756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后来，我们偶然发现了一个小动物</a:t>
            </a:r>
            <a:r>
              <a:rPr lang="en-US" altLang="zh-CN"/>
              <a:t>——</a:t>
            </a:r>
            <a:r>
              <a:rPr lang="zh-CN" altLang="en-US"/>
              <a:t>竹节虫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animBg="1"/>
      <p:bldP spid="4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椭圆 5"/>
          <p:cNvSpPr/>
          <p:nvPr/>
        </p:nvSpPr>
        <p:spPr>
          <a:xfrm>
            <a:off x="1118235" y="536575"/>
            <a:ext cx="2348230" cy="24104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36390" y="916940"/>
            <a:ext cx="3732530" cy="3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这种虫叫竹节虫（老家的人都那么叫）一般生活在竹子里，靠吃竹子为生，这种虫子很温顺，它有很长的嘴巴，是不会咬人的，所以大家如果见到了它千万不要害怕，甚至可以把它抓起来观察，（是没有毒的）但是有一点要注意，看完后一定要把它放生哦，因为它是属于大自然的。可惜，我们发现的那只竹节虫正在</a:t>
            </a:r>
            <a:r>
              <a:rPr lang="en-US" altLang="zh-CN"/>
              <a:t>“</a:t>
            </a:r>
            <a:r>
              <a:rPr lang="zh-CN" altLang="en-US"/>
              <a:t>冬眠</a:t>
            </a:r>
            <a:r>
              <a:rPr lang="en-US" altLang="zh-CN"/>
              <a:t>”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说了这么多，你们记住了吗？</a:t>
            </a:r>
            <a:endParaRPr lang="zh-CN" altLang="en-US"/>
          </a:p>
        </p:txBody>
      </p:sp>
      <p:sp>
        <p:nvSpPr>
          <p:cNvPr id="8" name="云形 7"/>
          <p:cNvSpPr/>
          <p:nvPr/>
        </p:nvSpPr>
        <p:spPr>
          <a:xfrm>
            <a:off x="7978140" y="5352415"/>
            <a:ext cx="3731260" cy="12287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千万不要找错虫了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棱台 3"/>
          <p:cNvSpPr/>
          <p:nvPr/>
        </p:nvSpPr>
        <p:spPr>
          <a:xfrm>
            <a:off x="932815" y="636270"/>
            <a:ext cx="2488565" cy="2178050"/>
          </a:xfrm>
          <a:prstGeom prst="bevel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棱台 4"/>
          <p:cNvSpPr/>
          <p:nvPr/>
        </p:nvSpPr>
        <p:spPr>
          <a:xfrm>
            <a:off x="4852035" y="636270"/>
            <a:ext cx="2487930" cy="2178050"/>
          </a:xfrm>
          <a:prstGeom prst="bevel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棱台 5"/>
          <p:cNvSpPr/>
          <p:nvPr/>
        </p:nvSpPr>
        <p:spPr>
          <a:xfrm>
            <a:off x="8756650" y="636270"/>
            <a:ext cx="2487295" cy="2178050"/>
          </a:xfrm>
          <a:prstGeom prst="bevel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棱台 6"/>
          <p:cNvSpPr/>
          <p:nvPr/>
        </p:nvSpPr>
        <p:spPr>
          <a:xfrm>
            <a:off x="932815" y="3933190"/>
            <a:ext cx="2488565" cy="2177415"/>
          </a:xfrm>
          <a:prstGeom prst="bevel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棱台 7"/>
          <p:cNvSpPr/>
          <p:nvPr/>
        </p:nvSpPr>
        <p:spPr>
          <a:xfrm>
            <a:off x="4867275" y="3934460"/>
            <a:ext cx="2472690" cy="2176145"/>
          </a:xfrm>
          <a:prstGeom prst="bevel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棱台 8"/>
          <p:cNvSpPr/>
          <p:nvPr/>
        </p:nvSpPr>
        <p:spPr>
          <a:xfrm>
            <a:off x="8756650" y="3934460"/>
            <a:ext cx="2488565" cy="2177415"/>
          </a:xfrm>
          <a:prstGeom prst="bevel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49245" y="582930"/>
            <a:ext cx="459740" cy="5692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后来我发现我深深的爱着这一切！！！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7270" y="582930"/>
            <a:ext cx="1844675" cy="502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袅袅炊烟依然缭绕在村落的上空，</a:t>
            </a:r>
            <a:endParaRPr lang="zh-CN" altLang="en-US"/>
          </a:p>
          <a:p>
            <a:r>
              <a:rPr lang="zh-CN" altLang="en-US"/>
              <a:t>淡淡云雾依然浮游在后山腰上，</a:t>
            </a:r>
            <a:endParaRPr lang="zh-CN" altLang="en-US"/>
          </a:p>
          <a:p>
            <a:r>
              <a:rPr lang="zh-CN" altLang="en-US"/>
              <a:t>春天的花儿漫山遍野，</a:t>
            </a:r>
            <a:endParaRPr lang="zh-CN" altLang="en-US"/>
          </a:p>
          <a:p>
            <a:r>
              <a:rPr lang="zh-CN" altLang="en-US"/>
              <a:t>夏日的荷塘蛙叫如鼓，</a:t>
            </a:r>
            <a:endParaRPr lang="zh-CN" altLang="en-US"/>
          </a:p>
          <a:p>
            <a:r>
              <a:rPr lang="zh-CN" altLang="en-US"/>
              <a:t>秋日的原野金黄丰硕，</a:t>
            </a:r>
            <a:endParaRPr lang="zh-CN" altLang="en-US"/>
          </a:p>
          <a:p>
            <a:r>
              <a:rPr lang="zh-CN" altLang="en-US"/>
              <a:t>冬日的白雪美丽如画。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宽屏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华文新魏</vt:lpstr>
      <vt:lpstr>Calibri Light</vt:lpstr>
      <vt:lpstr>Calibri</vt:lpstr>
      <vt:lpstr>微软雅黑</vt:lpstr>
      <vt:lpstr>Arial Unicode MS</vt:lpstr>
      <vt:lpstr>Office 主题</vt:lpstr>
      <vt:lpstr>乡 间 小 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5</cp:revision>
  <dcterms:created xsi:type="dcterms:W3CDTF">2017-10-04T02:57:00Z</dcterms:created>
  <dcterms:modified xsi:type="dcterms:W3CDTF">2017-10-05T07:22:09Z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